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селекции: ключевые понятия и современное значение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наука о создании и совершенствовании сортов, пород и штаммов.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селекции: эволюция знаний и практики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начала формироваться с одомашниванием растений и животных около 10 тыс. лет назад. В XIX веке исследования Дарвина и Менделя заложили научный фундамент, а XX век превратил селекцию в точную науку с помощью генетики и цитологии.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задачи селекции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включают повышение урожайности и продуктивности, а также обеспечение защиты организмов от болезней и вредителей.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селекция направлена на улучшение качества продукции и приспособленность к экстремальным условиям и меняющемуся климату.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раздел биологии, создающий новые и улучшая существующие организмы с целью повышения их продуктивности и адаптации к условиям среды.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селекции: растения, животные и микроорганизмы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Направлена на создание высокоурожайных и устойчивых сортов культур, включая зерновые, овощные и плодовые, с повышенной сопротивляемостью к заболеваниям и климатическим стрессам.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Фокусируется на выведении пород с улучшенной молочной и мясной продуктивностью, качеством шерсти и общей устойчивостью к болезням и неблагоприятным условиям.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медицине и промышленности для создания штаммов с повышенной продуктивностью антибиотиков, ферментов и биологической защитой сельхозкультур.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и индивидуальный отбор в практике селекции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отбор: ключ к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основывается на анализе родословных с целью сохранения устойчивых качеств в потомстве. Применяется для получения стабильных сортов и пород с желаемыми наследственными признаками.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по фенотипу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ведут по выраженным внешним признакам отдельных особей, что позволяет быстро выявлять перспективные формы с нужными характеристиками и использовать их в селекции.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гибридные подходы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растениеводстве объединяют генеалогический и индивидуальный отбор, сочетают их с гибридизацией для усиления продуктивности и устойчивости новых сортов.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— обмен генетическим материалом при половом размножении, который способствует появлению уникальных сочетаний признаков.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— удвоение наборов хромосом, дающее возможность формирования новых сортов с улучшенными качествами.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или индуцированные изменения ДНК, создающие новые варианты признаков, необходимые для селекционного процесса.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сортами и видами способствует объединению ценных генов, расширяя генетическую базу для отбора новых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целенаправленное формирование организмов человеком с учётом конкретных целей, таких как увеличение урожайности или устойчивость к вредителям.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обусловлен действием природных факторов, способствующих выживанию наиболее приспособленных особей в изменяющихся условиях среды.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искусственного и естественного отбора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гибридизации в селекции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объединяет лучшие качества разных сортов или пород внутри одного вида для создания продуктивных и устойчивых форм.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и межродовая гибридизация расширяет возможности селекции, вводя новые признаки, повышающие устойчивость и адаптивность растений или животных.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проявляется в первом поколении гибридов, давая преимущество по урожайности, жизнеспособности и стрессоустойчивости в сравнении с родителями.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207" y="1162275"/>
            <a:ext cx="4745585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селекции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эффективность различных селекционных методов по ключевым параметрам: время, затраты, целевые признаки, преимущества и ограничения.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применим в зависимости от задач, времени и ресурсов, обеспечивая разные пути улучшения сортов.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в селекции растений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мутагенеза в селекции растений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мутагенез в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веществ, таких как нитрозометилмочевина, вызывает мутации, расширяя вариативность растений. Такой подход помогает вывести сорта с повышенной устойчивостью к засухе и болезням.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методы мутагенеза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Радиационное облучение (γ-лучи, рентген) и ультрафиолетовая обработка изменяют генетический материал, создавая новые фенотипы, как у сортов пшеницы «Луч» и «Мироновская 808».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мутагенеза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мутагенеза позволяет выращивать растения с улучшенными характеристиками и адаптацией к трудным климатическим условиям, что способствует увеличению продуктивности сельского хозяйства.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гибридных сортов в сельском хозяйстве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гибридных сортов повышает устойчивость культур к неблагоприятным условиям и улучшает качество продукции, что способствует стабильному развитию аграрного сектора.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рост применения гибридов подтверждает их эффективность в повышении урожайности и конкурентоспособности российских сельхозкультур.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РФ, данные 2023 года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проявляется в повышенной урожайности, жизнеспособности и стрессоустойчивости гибридов первого поколения по сравнению с родительскими формами.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20–40%
</a:t>
            </a:r>
            <a:endParaRPr lang="en-US" sz="7017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урожая обеспечивает значительный экономический эффект для сельского хозяйства.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Всероссийского института селекции,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 в селекции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микроклональное размножение позволяют сохранять генетическую стабильность и быстро распространять качественные сорта без снижения продуктивности.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гаплоидов и двойных гаплоидов ускоряет получение гомозиготных линий, что значительно сокращает циклы селекции.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 генная инженерия обеспечивают точное внедрение нужных генов, повышая устойчивость и качество выращиваемых организмов.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и селекция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создания ГМО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создаются путем переноса целевых генов из других видов для усиления устойчивости к вредителям и неблагоприятным условиям. Применяются трансгенные сорта сои и кукурузы.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Биоэтика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биоэтики связаны с оценкой влияния ГМО на здоровье человека и экологию. Обсуждаются методы контроля и регулирования использования таких организмов.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традиционной и биотехнологической селекции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снижают временные затраты и повышают точность, что делает селекцию более эффективной и результативной при разработке новых сортов.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современных технологий позволяет значительно ускорить процесс селекции и улучшить конечные характеристики организмов.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Федерального аграрного научного центра,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успехов российской селекции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'Синеглазка': устойчивость и вкус
</a:t>
            </a:r>
            <a:pPr algn="l" indent="0" marL="0">
              <a:lnSpc>
                <a:spcPct val="115000"/>
              </a:lnSpc>
              <a:buNone/>
            </a:pPr>
            <a:r>
              <a:rPr lang="en-US" sz="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отличается высокой устойчивостью к заболеваниям и превосходными вкусовыми качествами, что делает его востребованным среди фермеров и потребителей по всей России.
</a:t>
            </a:r>
            <a:endParaRPr lang="en-US" sz="848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'Безостая 1': универсальность и производительность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сорт обеспечивает высокую урожайность и адаптирован к различным климатическим условиям, что позволяет выращивать его на обширных территориях страны.
</a:t>
            </a:r>
            <a:endParaRPr lang="en-US" sz="89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линия кукурузы 'ВНИИХК 123': стабильность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15 лет эта линия демонстрирует стабильную продуктивность, что делает её ключевой для гибридных программ и повышения эффективности производства.
</a:t>
            </a:r>
            <a:endParaRPr lang="en-US" sz="8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и биобезопасность селекции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организмов требует тщательного мониторинга и контроля, чтобы предотвратить негативное влияние на местное биоразнообразие и избежать вытеснения аборигенных видов.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строгая система государственных испытаний сортов и пород, гарантирующая их безопасность и соответствие экологическим стандартам.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устойчивых сортов сокращает использование пестицидов, уменьшая нагрузку на почвы и водные экосистемы, способствуя экологической устойчивости.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укрепляет продовольственную безопасность, снижая затраты на производство и повышая доступность качественной продукции для населения.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новых сортов способствует экономическому росту сельских территорий и увеличению экспортного потенциала аграрного сектора России.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значение селекции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селекции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системы CRISPR-Cas открывает возможности точного и эффективного редактирования геномов селекционных объектов.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больших данных и искусственного интеллекта оптимизирует процесс отбора и ускоряет выявление перспективных признаков.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сортов, адаптированных к климатическим изменениям, важно для устойчивого развития агропромышленного комплекса в новых условиях.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генетики, физиологии и биоинформатики позволяет формировать комплексный подход к развитию современных методов селекции.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вклад в общество и вызовы будущего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остается фундаментом обеспечения продовольствия и развития науки, требуя новых знаний и этических подходов для решения глобальных проблем 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2026-05-10T00:52:27Z</dcterms:created>
  <dcterms:modified xsi:type="dcterms:W3CDTF">2026-05-10T00:52:27Z</dcterms:modified>
</cp:coreProperties>
</file>