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дополнительные: что это в русском языке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придаточные дополнительные уточняют содержание речи, мысли и чувств.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придаточные дополнительные в 5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часто встречаются в текстах и диалогах. Они помогают передавать чужую речь короче и точнее, а ещё учат правильно ставить запятые в сложном 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поясняет, какое именно сообщение связано с главной частью: сказанное, услышанное, понятое, увиденное или почувствованное. Поэтому смысл становится точнее и понятнее.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придаточное дополнительное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обычно задают вопросы что? о чём? о ком? Иногда смысл связан с просьбой, вопросом или желанием, которое нужно передать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Я знаю, что урок начнётся в восемь. Придаточная часть показывает, что именно известно, а не просто сообщает факт знания.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 придаточная часть в одном предложении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главная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Маша услышала, что звонок уже прозвенел главная часть содержит слово услышала. Оно обозначает действие, но нуждается в пояснении, что именно было услышано.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придаточная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что звонок уже прозвенел раскрывает содержание сообщения. Вместе обе части образуют одно сложное предложение, где зависимая часть отвечает на смысловой вопрос.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61231" y="3676373"/>
            <a:ext cx="221287" cy="252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от которых часто зависит придаточное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сказал, ответил, спросил, сообщил обычно требуют пояснения, чтобы стало ясно, какое именно сообщение передаётся дальше в предложении.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подумал, решил, понял, узнал часто появляется придаточная часть. Она раскрывает, что именно человек осознал или о чём размышлял.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увидел, услышал, заметил показывают, что дальше будет указано содержание увиденного или услышанного. Без этого пояснения высказывание часто звучит неполно.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почувствовал, надеялся, радовался могут вводить дополнительное сообщение о переживании. Придаточная часть объясняет, что именно вызвало чувство.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к пояснению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подсказывают: после них обычно нужно ещё одно сообщение. Именно поэтому придаточное дополнительное делает мысль точной и законченной.
</a:t>
            </a:r>
            <a:endParaRPr lang="en-US" sz="7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придаточное дополнительное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определения зависимой части в сложном предложении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15044"/>
            <a:ext cx="4000500" cy="1735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средство связи, его значение и пример употребления в школьных предложениях.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 в придаточных дополнительных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или союзное слово связывает части сложного предложения и помогает понять смысл придаточной части.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средства связи школьники видят в примерах чаще и какие стоит повторить отдельно.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что заметно преобладает, поэтому именно он чаще всего помогает передавать содержание сообщения.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«Придаточные дополнительные»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самых важных союзов для придаточных дополнительных — «что»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вводит сообщение о мысли, речи или знании и делает предложение связным, точным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«ли» и косвенный вопрос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Он спросил, придёшь ли ты на праздник. Здесь главная часть сообщает о самом вопросе, а придаточная передаёт его содержание.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ли помогает передать вопрос не напрямую, а в составе придаточной части. Смысл вопроса сохраняется, хотя он оформляется как часть сложного предложения.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особенно важны в разговоре и пересказе. Они позволяют передать вопрос аккуратно, без кавычек и без прямой речи.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«чтобы» в придаточном дополнительном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просьба или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часто содержит слова, которые выражают просьбу, совет, приказ или желание: попросил, велел, посоветовал, захотел.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действие, которое нужно выполнить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придаточной части говорится, что именно должно быть сделано. Она поясняет цель просьбы или содержание распоряжения.
</a:t>
            </a:r>
            <a:endParaRPr lang="en-US" sz="938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— союз «чтобы» связывает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Учитель попросил, чтобы ученики открыли тетради. Мама сказала, чтобы я не опаздывал.
</a:t>
            </a:r>
            <a:endParaRPr lang="en-US" sz="10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в школьных примерах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Папина фраза без кавычек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вернулся с работы и спокойно сказал, что придёт поздно. В записи не нужны кавычки и тире, потому что прямая речь превращается в придаточную часть. Смысл высказывания сохраняется, но предложение становится короче и связнее.
</a:t>
            </a:r>
            <a:endParaRPr lang="en-US" sz="117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Замечание учителя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проверке тетрадей учитель заметил, что работа выполнена аккуратно. В этом примере главное сообщение передаёт оценку, а придаточная часть — сам факт выполнения. Две части соединяет союз что, который помогает оформить косвенную речь.
</a:t>
            </a:r>
            <a:endParaRPr lang="en-US" sz="11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придаточным дополнительным обычно ставится запятая, потому что оно отделяет основное сообщение от пояснения и делает структуру сложного предложения понятной.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придаточная часть стоит после главной, запятая ставится только один раз: Я думаю, что книга интересная. Знак помогает быстро увидеть границу частей.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придаточная часть оказывается внутри предложения, её выделяют с двух сторон: Мы услышали, что начинается дождь, и сразу закрыли окно.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постановка запятых особенно важна в учебных текстах и пересказах: она показывает, где заканчивается главное сообщение и начинается зависимая часть.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главной и придаточной частью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особенно часто встречаются глаголы сообщения и знания; они легче всего вводят зависимую часть с пояснением.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каких слов зависит придаточное дополнительное
</a:t>
            </a:r>
            <a:endParaRPr lang="en-US" sz="251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придаточные дополнительные связаны с передачей информации, а не с описанием места, времени или причины.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«Придаточные дополнительные»; обобщение по школьной грамматике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с другими придаточными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зависимая часть отвечает на вопросы что? о чём? и поясняет содержание речи, мысли или чувства, это признак придаточного дополнительного.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вопросе слышится где? когда? почему? как?, нужно искать другой вид придаточного: обстоятельственное, а не дополнительное.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 помогают не ошибиться: в предложении Я знал, что автобус пришёл придаточное дополнительное, а в Я ждал, пока автобус придёт — уже другое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9301"/>
            <a:ext cx="4039800" cy="15980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 разницу по вопросу, значению и связи с главным словом.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придаточных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видно по смыслу вопроса: дополнительное передаёт содержание сообщения, а два других вида описывают признак или обстоятельства.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предложения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определения придаточного дополнительного в предложении.
</a:t>
            </a:r>
            <a:endParaRPr lang="en-US" sz="9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придаточное дополнительное с обстоятельственным, потому что обе части могут начинаться с похожих слов. Проверять нужно не только союз, но и смысловой вопрос к зависимой части.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запятую или принять союзное слово за член главной части. Сравнение Я не знал, где лежит тетрадь и Я не знал, что тетрадь лежит на столе помогает увидеть различие.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схемы удобно использовать на уроке: они помогают быстро подобрать союз и выбрать правильный тип придаточной части.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предложений для запоминания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 союзами что, чтобы и ли охватывают основные значения придаточных дополнительных: сообщение, просьбу и вопрос.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для закрепления темы «Придаточные дополнительные»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легко узнать придаточное дополнительное: оно поясняет содержание сообщения, связано со словами речи, мысли или чувства и обычно отделяется запятой.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дополнительные: коротко о главном
</a:t>
            </a:r>
            <a:endParaRPr lang="en-US" sz="28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2026-05-22T14:50:01Z</dcterms:created>
  <dcterms:modified xsi:type="dcterms:W3CDTF">2026-05-22T14:50:01Z</dcterms:modified>
</cp:coreProperties>
</file>