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в информатике: где брать данные и как им доверять
</a:t>
            </a:r>
            <a:endParaRPr lang="en-US" sz="206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какие источники бывают, как их проверять и когда найденные факты можно использовать.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именно в 8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вы готовите сообщения, проекты, презентации и доклады, где нужны точные факты, определения, изображения и цифры. Ошибки ухудшают выводы, снижают качество работы и могут привести к плагиату. В информатике это особенно связано с интернет-поиском, файлами, ссылками и электронными библиотеками.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источников информации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источники дают исходные данные: наблюдения, интервью, документы, фотографии, записи экспериментов, результаты опросов и исследований — то есть «сырое» основание для выводов.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источники перерабатывают уже собранную информацию: статьи, обзоры, учебные материалы, справки и новости. Они помогают понять тему, но зависят от того, как автор отобрал и истолковал факты.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источники дают краткие и проверенные сведения: словари, энциклопедии, каталоги и базы данных. Они хороши для уточнения понятий и терминов, но не заменяют проверку более сложных утверждений.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995" y="1611696"/>
            <a:ext cx="3637656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разных источников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ключевым признакам: редактура, наличие проверяемых доказательств и частота обновления.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принцип: чем больше независимых проверок и ссылок на доказательства, тем выше доверие к информации.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медиаграмотности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 нас» и «редакция»: кто отвечает за текст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надежного ресурса обычно указаны автор или организация и понятен, кто отвечает за публикацию. Полезно посмотреть разделы «О нас», «Редакция» и «Источники». Это помогает понять, есть ли контроль качества и ответственность.
</a:t>
            </a:r>
            <a:endParaRPr lang="en-US" sz="1079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контакты: информация не «из воздуха»
</a:t>
            </a:r>
            <a:endParaRPr lang="en-US" sz="1161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надежности — дата публикации и возможность связаться с автором или организацией. Если текст обновлялся, это тоже часто видно. Наличие контактных сведений снижает риск того, что материал создан без проверки.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агрессивной рекламы и сенсаций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источник старается объяснять и приводить факты, а не давить на эмоции. Если заголовок обещает сенсацию, а в тексте мало доказательств, нужно насторожиться. Отсутствие скрытой рекламы и прозрачность целей повышают доверие.
</a:t>
            </a:r>
            <a:endParaRPr lang="en-US" sz="10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источника (что искать на странице)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информацию перед использованием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поиска к решению, можно ли использовать материал.
</a:t>
            </a:r>
            <a:endParaRPr lang="en-US" sz="212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98" y="2055822"/>
            <a:ext cx="7875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05822"/>
            <a:ext cx="900000" cy="8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учебники и энциклопедии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для базы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проходят редактуру и помогают разобраться с базовыми понятиями, правилами и определениями. Они удобны, когда нужно быстро сформировать правильную основу для дальнейшего изучения.
</a:t>
            </a:r>
            <a:endParaRPr lang="en-US" sz="809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для кратких проверенных сведений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дают сжатые, проверенные сведения по теме. С ними легко уточнить термин, дату или определение. Для сложных утверждений всё равно полезно сверять информацию с другими источниками.
</a:t>
            </a:r>
            <a:endParaRPr lang="en-US" sz="755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 глубины и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подходят для более глубокого изучения, если у них указаны автор, издательство и год выпуска. Для современных тем важно смотреть «свежесть» издания, потому что знания меняются.
</a:t>
            </a:r>
            <a:endParaRPr lang="en-US" sz="812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Интернет-сайты и домены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надежнее сайты государственных организаций, музеев, университетов, библиотек и крупных редакций. Но «кто владеет сайтом» и «кто отвечает за содержание» — не одно и то же, проверка всё равно нужна.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домены и адреса организаций обычно повышают доверие, потому что проще найти владельца и правила публикации. Однако даже на официальных страницах могут быть ошибки или устаревшие данные, поэтому смотрите на дату.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страницы, форумы и коммерческие сайты могут содержать полезные сведения, но их нужно сопоставлять с другими источниками. Полезный вопрос для учебной работы: зачем это опубликовано и какие есть доказательства?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проверяют при оценке источника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сначала проверяют «повторяемость» информации: если независимые источники пишут одно и то же, ошибки обнаруживаются быстрее.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доля — совпадение с несколькими источниками, потому что сравнение снижает риск ложных утверждений. Второй важный фактор — ответственность автора.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медиаграмотности (обобщение признаков проверки), без привязки к конкретной статистике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как источник информации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Уточнить: где и когда опубликовано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места события, даты и того, кто именно сообщил новость. Обратите внимание на источник текста: редакция, агентство или официальный аккаунт — это влияет на дальнейшую проверку.
</a:t>
            </a:r>
            <a:endParaRPr lang="en-US" sz="96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заголовок с содержанием и версиями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часто короче и ярче, чем сам текст. Посмотрите детали: факты, числа, имена, ссылки. Если есть несколько подтверждений, материал становится надежнее.
</a:t>
            </a:r>
            <a:endParaRPr lang="en-US" sz="1042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исправления «после уточнений»
</a:t>
            </a:r>
            <a:pPr algn="ct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новости нередко исправляют в течение часов или дней: меняются цифры, формулировки и выводы. Для школьной работы используйте новость только после проверки по официальным и независимым источникам.
</a:t>
            </a:r>
            <a:endParaRPr lang="en-US" sz="946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Интервью, опросы и наблюдения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передает мнение конкретного человека, поэтому оно может отражать личный опыт, но не обязательно всю картину. Для вывода о теме важно понимать контекст рассказчика.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полезно там, где важна фиксация фактов в момент события: в биологии, географии, экологии и обществознании. Ценность зависит от точности записи и условий наблюдения.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показывают мнение группы людей, если выборка достаточна и подобрана честно. Стоит смотреть, кто отвечал, сколько людей участвовало и как формулировали вопросы.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использовать такие источники в учебной работе, связывайте данные с условиями получения: кто говорил, как собирали ответы или что именно наблюдали. Так выводы становятся проверяемыми.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архивы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помогают искать знания в книгах, журналах, словарях, справочниках и электронных каталогах. Часто там удобно сравнивать разные издания и находить литературу по теме с авторством и годами.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хранят письма, карты, фотографии, старые документы и материалы прошлого. Для наглядности обычно показывают читальный зал или архивные папки с документами, которые подтверждают факты из истории.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обновляются разные источники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обновляются медленнее всего, а новостные сайты меняются значительно чаще. Научные базы пополняются по мере выхода новых работ, официальные данные публикуются по графику.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источника для актуальной темы приоритет обычно отдают тем, которые обновляются чаще. Для обучения по новым событиям лучше не ограничиваться старыми учебными изданиями.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практики обновления источников, используемые в учебных материалах по медиаграмотности; значения показаны условно, без привязки к конкретному изданию.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029" y="1916387"/>
            <a:ext cx="7875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 ключевые слова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Сочетайте 2–4 ключевых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нескольких точных слов по теме, а не с длинных запросов. Так вы уменьшите «шум» в выдаче и быстрее найдете результаты от организаций, библиотек и образовательных платформ.
</a:t>
            </a:r>
            <a:endParaRPr lang="en-US" sz="95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точную фразу в кавычки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вам нужна конкретная формулировка, заключайте ее в кавычки. По таким запросам чаще находятся документы, где фраза встречается дословно, например правила или определения.
</a:t>
            </a:r>
            <a:endParaRPr lang="en-US" sz="90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минус-слова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Минус-слова помогают исключить нерелевантные темы и синонимы, которые уводят в сторону. Сочетайте их с точной фразой и названием организации, чтобы сузить поиск.
</a:t>
            </a:r>
            <a:endParaRPr lang="en-US" sz="1012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фейковую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признаки по шагам, а затем подтверждайте сведения в надежных источниках.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44" y="1611696"/>
            <a:ext cx="5028468" cy="29653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данные для школьного проекта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разные типы источников в зависимости от того, что именно нужно: определения, свежие цифры, мнения, исторические сведения или изображения.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надежное решение — подбирать источник под цель: для фактов подходят справочники, для актуальности — официальные публикации, для истории — архивные материалы.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учебного цитирования и работы с материалами (в школьных курсах по медиаграмотности).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и честное использование материалов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мысли, цифры, фотографии, схемы и фрагменты текста требуют указания источника. Даже если вы пересказали текст своими словами, авторство все равно нужно отметить ссылкой.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цитату, факт и собственный вывод. Цитата воспроизводится точно, факт подтверждается проверяемыми данными, а вывод показывает вашу интерпретацию на основе прочитанного.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заимствование помогает избежать плагиата и делает работу проверяемой. Когда читатель видит, откуда взялись сведения, он может при желании самостоятельно изучить материал и уточнить детали.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источник подходит для разных задач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Радарная «подсказка» показывает: лучший вариант — тот, который прямо соответствует задаче. Например, для свежих событий важнее актуальность и регулярные обновления.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ресурс не универсален: учебник удобен для базовых определений, а для чисел и официальных сравнений чаще нужны статистические и документальные источники.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подбора источников по типам информации, применяемая в обучении медиаграмотности; значения представлены условно.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проверить ключевые элементы, чтобы понять, можно ли доверять тексту и использовать его в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медиаграмотности и правила проверки источников в школьных проектах.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контроля в том, чтобы не опираться на случайные сведения. При проверке вы сокращаете риск ошибок и быстрее находите подтверждения у надежных авторов.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информация требует выбора и проверки
</a:t>
            </a:r>
            <a:endParaRPr lang="en-US" sz="3466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информация обычно имеет автора, дату публикации, подтверждения и совпадает с другими проверенными материалами. Для учебы по информатике объединяйте учебники, официальные сайты, электронные библиотеки, архивы и базы данных.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2026-05-12T13:37:48Z</dcterms:created>
  <dcterms:modified xsi:type="dcterms:W3CDTF">2026-05-12T13:37:48Z</dcterms:modified>
</cp:coreProperties>
</file>