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поэмы Н. В. Гоголя «Мёртвые души»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боль и надежда в одном произведении.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 в зеркале Гоголя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 возникли в эпоху крепостного права, бюрократии и резких общественных противоречий. Гоголь увидел в ней не только историю Чичикова, но и широкую картину жизни всей России.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пафос произведения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— это главная эмоциональная интонация текста и его идейное направление. Он помогает понять, какие чувства и мысли автор хочет передать читателю.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«Мёртвых душах» пафос постоянно меняется: ирония переходит в сатиру, затем усиливаются горечь и осуждение, а рядом звучит личное чувство автора.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лирические отступления, где появляется любовь к Родине, раздумья о судьбе страны и надежда на нравственное обновление России.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поэме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и красота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 Россию как огромную страну с полями, дорогами, деревнями и дальними просторами. В этих картинах чувствуется широта, движение и особая поэтическая сила.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Запустение и тревога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с красотой возникает запустение. Усадьбы, деревни и городские улицы часто выглядят уныло, будто страна страдает от внутренней болезни и духовной усталости.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эмоциональный тон поэмы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 не отдельные эпизоды, а общий ритм произведения: от насмешки к тревожным раздумьям.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не остаётся одной и той же: смех уступает место горечи, а затем — надежде на нравственное пробуждение.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В. Гоголя «Мёртвые души»; условная оценка тональности по ключевым эпизодам текста.
</a:t>
            </a:r>
            <a:endParaRPr lang="en-US" sz="13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80738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97665"/>
            <a:ext cx="440100" cy="35208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пафос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Высмеивание пустоты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 не случайные слабости, а целый образ жизни, где вежливые слова и приличные манеры скрывают внутреннюю пустоту и бездействие.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Обличение общества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 поэме направлена шире, чем против отдельных людей. Она разоблачает общество, в котором привычными стали равнодушие, корысть, беспорядок и нравственное омертвение.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Ложная благопристойность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нередко стараются выглядеть достойно, но их поведение быстро разоблачает их настоящую сущность. За внешней учтивостью у Гоголя прячется духовная бедность.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Типы, а не случайности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Манилов, Ноздрёв, Собакевич и Плюшкин изображены как узнаваемые типы. Каждый из них воплощает свой порок, поэтому смех становится способом серьёзного обличения.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Жажда выгоды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герои думают прежде всего о пользе и наживе. Их разговоры и поступки раскрывают, как материальный интерес подменяет совесть и человеческое достоинство.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Помещики как носители пороков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каждый персонаж отражает особую форму нравственного упадка.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помещик показывает не просто характер, а отдельный вид духовной деградации и внутренней пустоты.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страшное рядом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сцены в поэме редко вызывают только улыбку. За ними часто чувствуется неловкость, потому что поведение героев открывает их внутреннюю пустоту и нравственную слабость.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смеётся, а затем замечает тревожный смысл происходящего. Забавное превращается в предупреждение: общество теряет совесть, достоинство и способность к духовной жизни.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 Гоголя строится на преувеличении, странных привычках и нелепых разговорах. Но именно через эти детали автор показывает, насколько далеко герои ушли от живой человечности.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смех в поэме не облегчает, а заставляет задуматься. Он становится способом показать, насколько опасной бывает привычная, почти незаметная нравственная болезнь.
</a:t>
            </a:r>
            <a:endParaRPr lang="en-US" sz="12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Чичикова в сюжете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событий поэмы Н. В. Гоголя «Мёртвые души»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о дороге и Руси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путь страны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дорога никогда не выглядит просто местом действия. Она напоминает о движении России вперёд, о трудном поиске верного пути и о необходимости внутреннего выбора. Через этот образ Гоголь делает историю Чичикова шире и значительнее.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в широком пространстве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наполнены ощущением простора, дальних полей и бесконечного движения. На этом фоне Россия кажется большой, сильной и вместе с тем уязвимой страной, которой особенно нужна нравственная опора.
</a:t>
            </a:r>
            <a:endParaRPr lang="en-US" sz="85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и мечта о будущем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летящей тройки передаёт и скорость, и силу, и надежду. Он звучит как мечта о России, способной преодолеть трудности и выйти к достойному будущему, если в ней пробудится живая душа.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усилило тревогу писателя: он видел, как духовная пустота мешает обществу меняться.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1830–1840-е годы
</a:t>
            </a:r>
            <a:endParaRPr lang="en-US" sz="4807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писал в эпоху, когда особенно остро ощущалась ответственность за судьбу России.
</a:t>
            </a:r>
            <a:endParaRPr lang="en-US" sz="1603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души»; историко-литературный контекст создания поэмы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доминируют в поэме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поэме не идут по отдельности: они постоянно переходят одна в другую и усиливают общий смысл.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сатира и тревога, но именно любовь к России не даёт тексту стать только обличением.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текста поэмы Н. В. Гоголя «Мёртвые души»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49761"/>
            <a:ext cx="526500" cy="42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49761"/>
            <a:ext cx="526500" cy="42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69236"/>
            <a:ext cx="526500" cy="46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показан народ и голос автора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выносливость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поэме связан с постоянной работой и жизненной стойкостью. Даже краткие упоминания о людях труда создают ощущение настоящей, живой России.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автора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голос не остаётся холодным наблюдателем. Он часто говорит с жалостью и вниманием, поэтому к героям возникает не только улыбка, но и сострадание.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простых людей звучит естественно и выразительно. Через неё Гоголь передаёт характер, привычки и внутреннюю силу человека без лишнего украшательства.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человека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люди показаны неидеально, в тексте чувствуется уважение к человеческой личности. Это поддерживает мысль о внутренней ценности каждого.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слоя пафоса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поэмы можно увидеть как сочетание трёх взаимосвязанных начал: сатирического, лирического и гражданского.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слой важен сам по себе, но вместе они создают цельное звучание поэмы и её особую силу.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авторские отступления расширяют смысл поэмы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 Чичикова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как история деловой поездки, но автор уже в первых отступлениях намекает, что за частным событием скрыта судьба всей страны.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о России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образы дорог, простора, народа и будущего. Они переводят внимание с аферы Чичикова на более широкие вопросы о жизни России.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общему финалу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Отступления подводят к мысли, что история героя — лишь часть большого разговора о нравственном выборе, совести и надежде на перемены.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обобщения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сравнивает смешное и серьёзное, вспоминает об ушедшем, задаёт вопросы о человеке и времени. Сюжет становится глубже и значительнее.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«Мёртвые души» называют поэмой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назвал своё произведение поэмой, потому что ему был важен не только сюжет о Чичикове, но и широкий взгляд на жизнь страны, её характер и судьбу.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звучат лирические размышления, философские вопросы и сильное авторское чувство. Именно поэтому книга воспринимается как художественное и одновременно размышляющее произведение.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виды пафоса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персонажи раскрывают разные стороны авторского отношения к миру: от насмешки до тревожной оценки происходящего.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порок героя, тем заметнее сатирический тон; там, где говорит автор о России, усиливаются лирика и гражданственность.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поэмы Н. В. Гоголя «Мёртвые души»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пафоса поэмы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духовная пустота опаснее обычных ошибок: она делает человека мелким, смешным и внутренне несвободным.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смысл поэмы — не только осудить пороки, но и напомнить, что общество может измениться, если захочет стать нравственно сильнее.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помогают увидеть другую сторону произведения: в них звучат любовь к Родине, тревога за неё и вера в её будущее.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поэме не развлекает, а заставляет задуматься. За комическими сценами скрывается серьёзный разговор о совести, чести и человеческом достоинстве.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создающие пафос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ирония делают персонажей особенно выразительными: их привычки, жесты и слова выглядят смешно, но одновременно показывают духовную бедность.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смешного и печального усиливает впечатление: читатель не просто смеётся, а чувствует тревогу автора за людей и за страну.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портретные детали и речевые особенности помогают быстро понять характер героя. Гоголь словно несколькими штрихами раскрывает целую человеческую судьбу.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пафос поэмы как образ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Пафос «Мёртвых душ» объединяет сатиру, любовь к России и гражданскую тревогу. Благодаря этому поэма звучит как смелый, живой и очень важный разговор о будущем страны.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2026-05-19T07:24:51Z</dcterms:created>
  <dcterms:modified xsi:type="dcterms:W3CDTF">2026-05-19T07:24:51Z</dcterms:modified>
</cp:coreProperties>
</file>