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древней Руси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Погрузимся в мир древнерусских звуков, песен и любимых инструментов.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0139" y="425750"/>
            <a:ext cx="3467871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мы узнаём о древней музыке?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Мелодии почти не записывали, зато остались летописи, рисунки и находки археологов. По ним учёные восстанавливают, какие инструменты звучали, где пели люди и как проходили древние праздники.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52" y="1360724"/>
            <a:ext cx="261000" cy="26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52" y="2219707"/>
            <a:ext cx="261000" cy="208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652" y="3052567"/>
            <a:ext cx="261000" cy="208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652" y="3859342"/>
            <a:ext cx="261000" cy="261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музыка сопровождала жизнь людей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помогали держать общий ритм, когда косили, гребли или шли в дорогу. Так дело спорилось быстрее, а уставать хотелось меньше.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праздниках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гуляний, свадеб и пиров музыка собирала людей вместе. Под неё танцевали, шутили и радовались так, что даже пасмурный день становился светлее.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дороге и на проводах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провожали путника или дружину, звучали напевы, которые поддерживали и успокаивали. Музыка словно желала удачи и помогала не грустить на прощание.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Хором и дружно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часто пели вместе, потому что общий голос легче запоминается и ведёт всех в одном темпе. Хоровое пение делало общину дружнее и сплочённее.
</a:t>
            </a:r>
            <a:endParaRPr lang="en-US" sz="73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Гусли — самый известный древнерусский инструмент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их делали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Гусли мастерили из дерева и натягивали на них струны. Звук получался звонким и певучим. Играть можно было пальцами или маленьким плектром — косточкой, похожей на медиатор.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на них играл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Гусли любили сказители и певцы, потому что они хорошо сопровождали рассказ. На старинных изображениях гусляр часто сидит рядом с князем, дружинниками или гостями за богатым столом.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звучали свирель и рожок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Свирель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Свирель была удобна для прогулок, игр и пастушьих напевов. Её мягкий звук напоминал пение птиц и хорошо слышался на свежем воздухе.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75619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Рожок звучал громче и резче, поэтому подходил для сигналов. Им можно было передать важный звук далеко от людей и без всяких усилителей.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987147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и в дороге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инструмента были особенно полезны там, где нужно было быстро созвать людей или поддержать весёлое настроение на ярмарке, в пути и на празднике.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000" y="2029150"/>
            <a:ext cx="282900" cy="28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2769" y="2021350"/>
            <a:ext cx="261188" cy="298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67350" y="2021350"/>
            <a:ext cx="223875" cy="298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Бубны, колокольчики и звонкие мелочи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4100" y="2546750"/>
            <a:ext cx="20427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Бубен задавал ритм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Бубен помогал пляскам, играм и обрядам двигаться в одном темпе. Его звучание было простым, но очень важным: без ритма танцевать намного труднее.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760013" y="2546750"/>
            <a:ext cx="20427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Колокольчики звенели повсюду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прикрепляли к одежде, саням и праздничным украшениям. Весёлый звон делал шествия заметными издалека и сразу создавал ощущение праздника.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955938" y="2546750"/>
            <a:ext cx="20427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особенно нравилось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инструменты звучали ярко и забавно, поэтому их любили и взрослые, и дети. Иногда один весёлый звук мог поднять настроение быстрее длинной песни.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рождалась народная песня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песня появлялась в жизни людей и передавалась дальше без записей.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Скоморохи — весёлые музыканты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Скоморохи умели не только петь, но и шутить, играть роли и развлекать публику. Поэтому их выступления всегда собирали вокруг себя любопытных зрителей.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появлялись на площадях, ярмарках и княжеских пирах. Их песни и пляски делали шумный праздник ещё громче, а скучающих лиц рядом почти не было.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Скоморохи были настоящими мастерами веселья. Они легко смешивали музыку, игру и смех, поэтому их любили за живую, очень заметную сценическую выдумку.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687" y="2611200"/>
            <a:ext cx="2622162" cy="208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4348" y="2611200"/>
            <a:ext cx="2622162" cy="2084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на княжеских пирах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под звуки песен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пиру не только ели и пили, но и рассказывали важные новости. Между тостами и напевами гости могли слушать выступления певцов и вспоминать славные дела князя.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Пир, который слышали все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длинными столами звучали гусли, песни дружинников и поздравительные напевы. Музыка сопровождала угощение и помогала гостям чувствовать себя частью большого события. Такой пир показывал силу и богатство хозяина.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Щедрость и слава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богаче и веселее был пир, тем заметнее становилась щедрость князя. Музыка здесь была не просто украшением, а знаком уважения к гостям и частью славы хозяина.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Церковное пение после крещения Руси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крещения Руси в 988 году в храмах зазвучали христианские песнопения. Они были торжественными и спокойными, чтобы люди могли сосредоточиться на молитве и словах службы.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церкви не использовали инструменты. Главным был человеческий голос, и именно он создавал строгую, ясную и очень торжественную атмосферу во время богослужения.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музыка жила отдельно: на улицах, в домах, на праздниках и в дороге. Там по-прежнему звучали гусли, свирели, рожки, бубны и звонкие колокольчики.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возникли две разные традиции. В одной пели с инструментами и для веселья, а в другой звучал только голос, помогающий молитве и тишине храма.
</a:t>
            </a:r>
            <a:endParaRPr lang="en-US" sz="9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церкви не играли на инструментах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храме главным был человеческий голос: он помогал слушать молитву внимательно, не отвлекаясь на яркие звуки и лишние украшения.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Церковное пение звучало строго и торжественно. Оно создавалось для службы, поэтому в нём важны были ясные слова и спокойный строй.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оставались там, где им было место: на улицах, в домах, на праздниках и в весёлых народных гуляньях.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1698"/>
            <a:ext cx="4002600" cy="11452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395129"/>
            <a:ext cx="4002600" cy="11452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00" y="3548571"/>
            <a:ext cx="4002600" cy="11452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древнерусского музыканта на изображениях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41657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Певец на княжеском пиру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старинных рисунках певец часто стоит рядом с богатыми гостями и держит гусли в руках. Его одежда простая, удобная и не мешает играть. Такого музыканта легко представить в шумной пиршественной палате.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2590009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Скоморох на площади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Скоморохи любили привлекать внимание яркой одеждой, колпаками и широкими поясами. Они выступали перед толпой, поэтому выглядели нарядно и заметно. Рядом с ними могли быть бубен, свирель или другие инструменты.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374345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 в дороге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Певец или музыкант часто шёл вместе с другими людьми, поэтому одежда должна была быть прочной и удобной. Инструмент носили в руках или на ремне. На картинках такой образ сразу выдаёт человека песни и дороги.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000" y="1528577"/>
            <a:ext cx="282900" cy="226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000" y="2503075"/>
            <a:ext cx="282900" cy="28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000" y="3514088"/>
            <a:ext cx="282900" cy="282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песня помогала в труде и в пути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6850" y="1418400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помогала нескольким людям работать вместе: грести, косить или выполнять мастерскую работу было легче, когда все держали один и тот же темп.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156850" y="2421175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Повторяющийся припев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припев быстро запоминался и возвращался снова и снова. Это делало песню удобной для дороги, где важно не сбиться и не заскучать.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1156850" y="3432188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короче на слух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поёт, путь кажется легче. Песни поддерживали путников, поднимали настроение и помогали чувствовать, что идти вместе веселее.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обрядах и праздниках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3220600"/>
            <a:ext cx="4141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Хороводы и народные гулянья звучали особенно дружно, когда голоса соединялись в одном круге. Тогда праздник начинался как будто сам собой.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свадьбах пели особые песни: они помогали отмечать важный день и создавали радостное настроение для семьи, друзей и гостей.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и зимние обряды тоже не обходились без пения. У каждого праздника были свои слова, свой ритм и свои любимые напевы.
</a:t>
            </a:r>
            <a:endParaRPr lang="en-US" sz="10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0139" y="425750"/>
            <a:ext cx="3467871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со временем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инструментов со временем исчезла, а гусли и свирели сохранились надолго. Менялись века и обычаи, но привычка петь вместе оставалась у людей очень крепкой.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всё заметнее становилось церковное пение, а в деревнях люди ещё долго берегли старые народные песни. Музыкальная жизнь стала разнообразнее, но не потеряла своих корней.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как память народа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00" y="153090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песни рассказывали о семье, труде и важных делах. По ним можно представить, чем жили люди и что считали значимым.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224037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часто звучали природа, времена года, дорога и дом. Такие образы помогали запоминать историю и передавать её дальше.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564100" y="2953537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музыку взрослые учили детей словам, ритму и обычаям. Песня становилась маленьким уроком памяти, который легко повторить.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564100" y="3673702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древнерусская музыка — это не только красивые звуки. Это живой след жизни народа, который дошёл до нас через века.
</a:t>
            </a:r>
            <a:endParaRPr lang="en-US" sz="9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Гусли стали настоящим символом древнерусской музыки и часто встречаются в сказаниях и старинных изображениях.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«Музыка в древней Руси»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самых известных древнерусских инструментов — гусли.
</a:t>
            </a:r>
            <a:endParaRPr lang="en-US" sz="149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дошло до наших дней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мастера делают гусли, рожки и свирели по старинным образцам. Такие инструменты снова звучат на концертах и праздниках.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ансамбли исполняют древние напевы, чтобы сохранить их живое звучание. Так старые мелодии не остаются только в книгах.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берегут найденные археологами предметы, а значит, мы можем увидеть и услышать, как музыка древней Руси продолжает жить.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сегодня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773050" y="1409937"/>
            <a:ext cx="3806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она помогает почувствовать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древней Руси учит замечать красоту без громких устройств и экранов. Она соединяет поколения и напоминает, что история живёт не только в учебнике.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64150" y="1409950"/>
            <a:ext cx="3806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рассказывает музыка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старинным песням можно понять, как люди работали, отдыхали и отмечали важные события. Это как маленькое окно в прошлое, только вместо стекла — мелодия.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8889" y="433000"/>
            <a:ext cx="3990572" cy="4298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38868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которая пережила века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древней Руси музыка звучала в труде, на праздниках, в обрядах, на пирах и в церкви. Она сохранила память народа и до сих пор напоминает о прошлом.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2026-05-21T09:25:43Z</dcterms:created>
  <dcterms:modified xsi:type="dcterms:W3CDTF">2026-05-21T09:25:43Z</dcterms:modified>
</cp:coreProperties>
</file>