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 селяне: кто где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живут люди в городе и в селе.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Сёла росли там, где удобно было сеять и разводить животных. Города появлялись у рек, дорог и рынков, где люди обменивались товарами. Так они стали соседями и помощниками друг другу.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города и сёла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город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дома стоят близко друг к другу, а улицы выглядят длинными и оживлёнными. Здесь часто можно увидеть многоэтажки, где живёт сразу много семей.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улицам постоянно едут автобусы, троллейбусы, автомобили и такси. Из-за этого в городе бывает шумно, а людям нужно быть внимательными на переходах и остановках.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свободного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улицах пространство используется очень аккуратно. Каждый двор, сквер и площадка нужны многим людям, поэтому порядок здесь особенно важен.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стоит на месте: здесь всегда кто-то спешит по делам, везёт товары, идёт на уроки или возвращается домой. Кажется, будто город всё время не спит.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зданий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рядом находятся школы, больницы, магазины, парки и офисы. Всё расположено удобно, чтобы люди могли быстро учиться, работать, покупать нужное и отдыхать.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домов меньше, чем в городе, зато вокруг много простора. Поблизости часто видны поля, луга, сады или лес, и от этого становится особенно спокойно.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хозяйственная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семей есть двор, огород, сад или домашние животные. Люди заботятся о хозяйстве каждый день, и это помогает им жить дружно и трудолюбиво.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обычно тише, чем в городе. Здесь меньше машин и суеты, поэтому слышны птицы, ветер и голоса соседей, а не гудки и сигналы.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 важных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магазина, школы или больницы иногда нужно идти или ехать дольше, чем в городе. Но сельские жители хорошо знают дорогу и умеют планировать свой день.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село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городе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больницы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 и медсёстры каждый день помогают детям и взрослым. Они учат, лечат и заботятся о здоровье людей, поэтому город без них был бы совсем растерянным.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Продавцы, парикмахеры и повара делают жизнь удобнее и приятнее. Они помогают купить продукты, привести себя в порядок и вкусно поесть после учёбы или работы.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автобусов, троллейбусов и такси перевозят людей по городу. Строители и дорожные рабочие следят, чтобы дома, улицы и мосты были прочными и удобными.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в мастерских трудятся многие работники. Они создают вещи, которые нужны людям каждый день: от деталей и инструментов до одежды и бытовых предметов.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Офисы и 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горожане работают в офисах, где решают важные дела, пишут документы и помогают другим людям. Их труд не всегда заметен, но без него город замедлился бы.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люди готовят землю, сеют хлеб, сажают овощи и ухаживают за садами. Это время начала большой работы, когда всё только просыпается.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сельские жители поливают растения, пропалывают грядки, пасут животных и заботятся о пчёлах. Нужно много терпения, чтобы урожай вырос крепким и здоровым.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приходит пора собирать урожай. Люди убирают овощи, фрукты и зерно, чтобы продукты хватило на зиму и для отправки в города.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сельские труженики чинят технику, запасают корм и готовят всё необходимое к новому сезону. Работа не прекращается, даже когда кругом лежит снег.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селе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труд сельских жителей помогает появиться продуктам в семье.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еды от поля до стола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79987"/>
            <a:ext cx="431180" cy="3832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городе для детей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есть большие школы, где учатся много детей. В них удобно ходить на уроки, а после занятий можно быстро добраться домой или в кружок.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музеи и выставки помогают узнавать новое не только по учебнику. Там можно рассматривать книги, картины и интересные предметы, будто отправляешься в маленькое путешествие.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работают театры, дома творчества и разные кружки. Ребёнок может петь, рисовать, танцевать или мастерить поделки и находить занятие по душе.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ездить на автобусе, трамвае или метро вместе с взрослыми. Это помогает быстро добираться до школы, секции, поликлиники или любимого парка.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Площадки и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есть спортивные площадки, дворы и парки, где можно бегать, играть и кататься. Правда, вокруг бывает шумно, поэтому важно соблюдать правила безопасности.
</a:t>
            </a:r>
            <a:endParaRPr lang="en-US" sz="13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реки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выходят во двор и сразу видят небо, поле и деревья. Недалеко может блестеть река или шуметь луг, а воздух кажется особенно свежим. После прогулки хочется бегать ещё быстрее, чем вчера.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собираются у дома, играют в мяч и зовут друг друга по имени. Соседи здороваются, а знакомый пёс важно наблюдает за всем с крыльца, будто настоящий сельский сторож.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селе для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квартиры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семьи чаще живут в квартирах многоэтажных домов. Рядом находятся подъезды, дворы и улицы, поэтому до нужных мест обычно можно дойти быстро и удобно.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люди чаще живут в частных домах. У дома обычно есть двор, а рядом могут быть сад, огород или место для домашних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помогает быстро добираться до магазинов, школы, поликлиники и других нужных мест. Здесь всё расположено близко, поэтому можно успеть сделать много дел за один день.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дома в селе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можно сразу выйти во двор, в сад или к животным. Такое жильё особенно удобно тем, кто любит природу, тишину и свободное пространство.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передвигаются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по улицам постоянно ходят автобусы, троллейбусы и трамваи, а ещё ездят такси и легковые машины. Они помогают быстро добираться до школы, работы и домой.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улицах много светофоров, знаков и пешеходных переходов. Они нужны, чтобы люди и машины двигались безопасно и не мешали друг другу.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в селе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транспорта обычно меньше, а дороги кажутся длиннее и тише. Здесь часто можно увидеть велосипеды, тракторы и машины, которые везут корм или урожай.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ритм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люди спешат чаще, потому что вокруг много дел и маршрутов. В селе передвижение спокойнее, и дорога нередко проходит мимо полей, садов и домов.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начальное образование, и за это время дети учатся читать, писать, считать и дружить с книгой.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государственный образовательный стандарт начального общего образования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школа помогает детям получать важные знания и учиться быть внимательными, добрыми и трудолюбивыми.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38597"/>
            <a:ext cx="347469" cy="2779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23154"/>
            <a:ext cx="347469" cy="3088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23154"/>
            <a:ext cx="347469" cy="30886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03850"/>
            <a:ext cx="347469" cy="34746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38597"/>
            <a:ext cx="347469" cy="27797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города для детей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школ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есть несколько школ, поэтому детям легче выбрать удобное место для учёбы. Часто рядом находятся кружки, спортивные секции и библиотеки.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помогает узнавать новое не только на уроках. В библиотеках, музеях и на выставках дети видят книги, картины и интересные предметы из прошлого.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многих мест в городе можно добраться на автобусе, трамвае или метро. Это удобно, когда нужно попасть на занятие, в поликлинику или в гости.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дворах, парках и спортивных залах дети могут бегать, кататься, играть в мяч и заниматься в секциях. Город даёт много мест для движения.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проходят концерты, спектакли и разные праздники. Детям интересно бывать там с семьёй и друзьями, потому что каждый выход получается как маленькое приключение.
</a:t>
            </a:r>
            <a:endParaRPr lang="en-US" sz="13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рядом поля, луга, лес и река, поэтому дети чаще видят смену времён года своими глазами. Можно заметить, как распускаются почки, зреют ягоды и падает первый снег.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меньше шума и суеты, чем в большом городе. Улицы просторнее, а небо кажется шире, поэтому прогулки получаются спокойными и очень приятными.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есть собственный двор, сад или огород. Там можно помогать взрослым, играть на свежем воздухе и наблюдать за растениями и домашними животными.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люди часто знают друг друга по именам и чаще замечают, кому нужна помощь. Такое соседство делает жизнь теплее, потому что добрые дела видны сразу.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хорошего есть в селе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бывают в городе и в селе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спешка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трудно привыкнуть к постоянному шуму, пробкам и большому количеству людей. Иногда приходится торопиться, внимательно переходить улицу и не теряться в потоке машин.
</a:t>
            </a:r>
            <a:endParaRPr lang="en-US" sz="170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не всё находится рядом, поэтому до врача, большого магазина или кружка иногда нужно ехать дольше. Это требует терпения и хорошего планирования.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селе может быть мало развлечений и дополнительных занятий. Поэтому детям и взрослым приходится больше придумывать игры, занятия и совместные дела самим.
</a:t>
            </a:r>
            <a:endParaRPr lang="en-US" sz="170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заботы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есть удобства и трудности. Одним мешает теснота и шум, другим — расстояния и нехватка мест для отдыха, но люди умеют справляться.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в городскую пекарню привозят муку из сельского зерна, а потом на полках появляется свежий хлеб. Горожане покупают его к завтраку, и обычное утро становится вкусным. За этим стоит труд многих людей.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Посылка для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города в село приезжает машина с книгами, лекарствами и инструментами. Всё это помогает учиться, лечиться и работать. Когда в деревне открывают коробки, становится ясно: друзья нужны не только рядом, но и на дороге.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селяне везут в город яблоки, картофель, молоко и мёд. На ярмарке люди улыбаются, пробуют угощения и благодарят тех, кто вырастил продукты. Так город и село встречаются не только по делу, но и по радости.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города и села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бережно хранят семейные традиции: вместе готовят угощения, вспоминают старших и передают детям добрые привычки. Такие дела делают семью дружнее и крепче.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 и танцы помогают людям собираться вместе и радоваться общему празднику. В селе такие встречи часто проходят тепло, с улыбками и угощением.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устраивают фестивали, концерты, выставки и праздники дворов. На них приходят семьи, соседи и друзья, чтобы увидеть что-то новое и провести время вместе.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люди любят поздравлять друг друга с важными днями. Открытка, улыбка и тёплое слово делают любой праздник намного светлее.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города и села есть общие дела, но условия жизни и окружение различаются.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город и село похожи и чем отличаются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уважать и горожан, и селян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каждого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горожане, и селяне делают полезное дело для других людей. Одни помогают с услугами и товарами, другие выращивают продукты и ухаживают за землёй.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свой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нравится шумный город, а кому-то — тихое село. Это нормально: у людей разные привычки, и каждый может любить своё удобное место для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по месту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нужно уважать не за адрес, а за поступки, старание и доброту. Если кто-то живёт в деревне или в большом городе, это ничего не говорит о его ценности.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жизнь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относятся друг к другу с уважением, им легче учиться, работать и помогать. Тогда и город, и село становятся дружнее, спокойнее и добрее.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большой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разные, но вместе они делают жизнь страны удобной, тёплой и богатой. Когда люди уважают труд друг друга, всем живётся лучше и дружнее.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2026-05-25T23:53:51Z</dcterms:created>
  <dcterms:modified xsi:type="dcterms:W3CDTF">2026-05-25T23:53:51Z</dcterms:modified>
</cp:coreProperties>
</file>