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удаляет ненужные жидкие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их помощники каждый день очищают тело от лишней жидкости.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телу нужна такая работа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пьём, едим и теряем воду каждый день. Почки следят, чтобы лишнее не задерживалось в крови, а нужная вода оставалась в организме.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53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 теле берутся лишние жидкие вещества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еды и питья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и питья вода быстро попадает в кровь. Вместе с ней в организм поступают растворённые соли и другие вещества, которые позже нужно убрать.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ненужное тело направляет к системе выведения. Так организм не хранит лишнее и поддерживает порядок, будто в очень аккуратной комнате.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жидкость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воды в теле становится больше, чем нужно. Тогда организм старается вывести её аккуратно, чтобы сохранить правильный баланс и не перегрузить внутренние органы.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после работы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постоянно трудятся и оставляют после себя ненужные вещества. Эти отходы не должны накапливаться, иначе крови становится труднее выполнять свою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две почки, и они расположены в нижней части спины. По форме они похожи на бобы. Эти органы работают тихо, но очень старательно.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главные фильтры организма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делают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 и следят за количеством воды в теле. За день через них проходит много жидкости, а обратно в организм возвращается только нужное.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жидкости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кровь приносит в почки воду и ненужные вещества, а затем система выведения завершает путь мочи.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миллион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нефронов работает в каждой почке, помогая очищать кровь и возвращать нужную воду.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крошечные фильтры трудятся как целая команда помощников. Без них почкам было бы намного труднее отделять полезное от лишнего.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анатомии человека: в каждой почке около 1 миллиона нефронов.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моча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— это жидкость, которая в основном состоит из воды. В ней также есть мочевина, соли и другие ненужные вещества, которые организм решил убрать.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цвет может подсказать, хватает ли телу воды. Светлая моча обычно говорит, что воды достаточно, а тёмная — что пора пополнить запасы.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не остаётся в теле навсегда. Она образуется в почках, затем проходит по пути выведения и покидает организм в нужный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дорожки для мочи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каждой почки отходит тонкая трубочка — мочеточник. По ней моча движется в мочевой пузырь, словно по маленькой дорожке без светофора.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Стенки мочеточника умеют мягко сокращаться и подталкивать жидкость вперёд. Благодаря этому моча не застаивается, а спокойно добирается до места хранения.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хранит мочу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похож на упругий мешочек. Он растягивается, когда мочи становится больше, и может удерживать её до подходящего момента.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пузырь наполняется, человек начинает чувствовать желание пойти в туалет. Это полезный сигнал, который помогает не терпеть слишком долго.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организм бережёт мочу до нужного времени и не выпускает её раньше, чем следует. Удобно и аккуратно, как у хорошего помощника.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моча покидает тело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от наполненного мочевого пузыря помогают мозгу выбрать момент, когда можно опорожнить его.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помогает этому процессу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 в стенках мочевого пузыря чувствуют, когда он наполняется и растягивается. Тогда они отправляют в мозг сообщение, что пузырю уже тесно.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помогает человеку не торопиться и выбрать подходящий момент. Поэтому поход в туалет обычно можно отложить, если рядом нет удобного места.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маленьких детей этот навык ещё только формируется. Им особенно нужны терпение взрослых, спокойный режим и напоминания, чтобы тело училось действовать вовремя.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19" y="1155650"/>
            <a:ext cx="22275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нужно организму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постоянно теряет воду, поэтому её нужно пополнять каждый день. Без этого кровь становится гуще, а почкам труднее спокойно выполнять свою работу.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тоже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не только из стакана, но и из супов, фруктов и овощей. Если еда сухая и солёная, телу приходится особенно внимательно беречь влагу.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и во время подвижных игр вода уходит быстрее. Тогда организму требуется больше питья, чтобы не начать экономить каждую каплю.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воде зависит и от возраста: детям, взрослым и пожилым людям нужны разные объёмы. Главное правило простое — пить регулярно и не ждать сильной жажды.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бережёт воду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становится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мало пьёт, потеет или болеет, воды в организме становится меньше. Кровь и ткани сразу подают сигнал, что нужно сохранить влагу.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становится более густой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мало, мочи выделяется меньше, и она темнеет. Это удобный способ показать: телу пора пополнить запас жидкости.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усиливают обратное всасывание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забирают из будущей мочи больше воды обратно в кровь. Так организм не теряет её напрасно и оставляет внутри то, что сейчас нужнее.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лбу выступили капельки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бега мальчик сел на скамейку, и на коже быстро появились блестящие капли. Это пот: тело выпускает лишнюю воду и немного солей. Одновременно оно охлаждается, как будто включает внутренний вентилятор.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день на площадке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на солнце дети краснеют, а футболки становятся влажными. Кожа помогает организму справляться с жарой: через пот уходит часть жидкости, и тело не перегревается слишком быстро.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активного танца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закончила танец и потрогала влажные ладони. Это тоже работа кожи. Вместе с потом уходит немного воды, а тело получает важную помощь, чтобы сохранить нормальную температуру и не «закипеть».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— ещё один способ убрать лишнюю воду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стоит долго терпеть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мочевой пузырь слишком долго остаётся полным, его стенки сильно растягиваются. Из-за этого появляется давление, а иногда и неприятная боль внизу живота.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терпеть постоянно, человеку труднее чувствовать естественный ритм мочеиспускания. Организму удобнее, когда пузырь опорожняется спокойно и вовремя, без лишнего напряжения.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поход в туалет помогает мочевому пузырю работать как нужно. Он наполняется, отдыхает после опорожнения и снова готов собирать мочу без перегрузки.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простой привычкой можно поддерживать комфорт и здоровье. Тело не любит лишних геройств: лучше сходить вовремя, чем потом уговаривать пузырь не обижаться.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 человека, поэтому их особенно важно беречь — запасной фильтр организм не выдаёт.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 человека всего две, и каждая работает для общего здоровья. Поэтому воду, еду и отдых для них лучше не экономить.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MedlinePlus, Kidney and urinary system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почки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привычки, которые помогают почкам работать спокойно, а также случай, когда нужен взрослый и врач.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что система работает нормально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мочеиспускание проходит без боли и без жжения, а моча остаётся светло-жёлтой, это хороший знак. Организм получает достаточно воды и справляется со своей работой спокойно.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нет сильных отёков, резкого неприятного запаха и слишком редких походов в туалет, система обычно работает нормально. При появлении тревожных признаков нужен взрослый и врач.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вывод о большой работе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почки убирают из крови лишнюю воду и ненужные вещества. Их работа тихая, но очень важная: без неё тело быстро начнёт путаться в собственных отходах.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подсказывает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замечает, когда пузырь наполняется, и помогает вовремя сходить в туалет. Так вся система работает согласованно, без путаницы и спешки.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 ждёт удобного момента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собирает мочу и держит её до подходящего времени. Он помогает не терять жидкость раньше срока и делает процесс удобным для человека.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Моча проходит свой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переносят мочу от почек к мочевому пузырю. Это словно маленькие дорожки, по которым жидкость спокойно движется к месту хранения.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Почки, мочеточники, мочевой пузырь и мочеиспускательный канал каждый день помогают телу избавляться от лишней воды и отходов. Если пить воду и беречь себя, эта команда работает отлично.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2026-05-21T08:18:42Z</dcterms:created>
  <dcterms:modified xsi:type="dcterms:W3CDTF">2026-05-21T08:18:42Z</dcterms:modified>
</cp:coreProperties>
</file>