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Солнца среди звёзд и эклиптика: основа годового неба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 рисует годовой путь Солнца на небе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годовое смещение Солнца
</a:t>
            </a:r>
            <a:endParaRPr lang="en-US" sz="324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кажется медленно уходящим по звёздному фону, потому что Земля за год обращается вокруг него, а её ось наклонена. Поэтому положение Солнца на небе последовательно меняется, а его путь образует эклиптику.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Небесная сфера как модель видимого движения
</a:t>
            </a:r>
            <a:endParaRPr lang="en-US" sz="2842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 неба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Небесная сфера помогает изображать положения светил так, будто они лежат на поверхности огромного шара вокруг наблюдателя. Это не физический объект, а наглядная геометрическая схема.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модели отмечают небесный экватор, полюса мира и эклиптику. Эти линии позволяют описывать движение Солнца, Луны и планет одинаково точно и наглядно.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маршрут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один год Солнце проходит по небесной сфере полный круг и снова оказывается на том же фоне звёзд. Этот цикл связан не с движением Солнца вокруг Земли, а с движением Земли вокруг Солнца.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движения одновременно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видит сразу два процесса: суточное вращение неба из-за вращения Земли и медленное годичное смещение Солнца среди звёзд. Именно их сочетание формирует привычную картину неба.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 и её положение относительно небесного экватора
</a:t>
            </a:r>
            <a:endParaRPr lang="en-US" sz="2262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 пересекает небесный экватор в двух местах — в точках весеннего и осеннего равноденствия. Эти переходы служат главными опорными пунктами годового цикла.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к экватору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эклиптики наклонена к небесному экватору на 23,44°. Из-за этого Солнце в течение года то поднимается севернее экватора, то уходит южнее него.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Солнцестояния как пределы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солнцестояний Солнце достигает наибольшего северного или южного положения относительно небесного экватора. В эти дни его суточный путь особенно высок или особенно низок.
</a:t>
            </a:r>
            <a:endParaRPr lang="en-US" sz="986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видеть эклиптику, небесный экватор, полюса мира и четыре ключевые точки года. Вместе они показывают геометрию сезонных изменений.
</a:t>
            </a:r>
            <a:endParaRPr lang="en-US" sz="11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годичного движения Солнца
</a:t>
            </a:r>
            <a:endParaRPr lang="en-US" sz="270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величины определяют годовой видимый путь Солнца и почему он связан с сезонами.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параметры связаны с одной геометрической причиной: движением Земли по орбите и наклоном её оси.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Солнца через зодиакальные созвездия
</a:t>
            </a:r>
            <a:endParaRPr lang="en-US" sz="309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Эклиптическая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 проходит через область неба, где расположены зодиакальные созвездия. Поэтому Солнце в течение года наблюдается на их фоне.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созвездий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движения Земли Солнце кажется переходящим из одного участка неба в другой: Рыбы, Овен, Телец, Близнецы и далее вдоль эклиптики.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астрономии границы созвездий различаются по размерам, поэтому Солнце проводит в них неодинаковое время. Это естественное следствие официальных границ.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со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созвездия не совпадают с астрологическими знаками зодиака. Разница между ними объясняется тем, как именно определены границы на небе.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высота Солнца в течение года
</a:t>
            </a:r>
            <a:endParaRPr lang="en-US" sz="264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сезонный ход полуденной высоты Солнца: он особенно заметен в умеренных широтах и напрямую связан с изменением длины светового дня.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Солнце в полдень, тем больше энергии получает поверхность. Поэтому максимум высоты приходится на лето, а минимум — на зиму.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астрономическим сезонам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Равноденствия и солнцестояния как главные точки года
</a:t>
            </a:r>
            <a:endParaRPr lang="en-US" sz="245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равноденствие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пересекает небесный экватор, переходя из южного полушария небесной сферы в северное. День и ночь становятся почти равными, а астрономическая весна начинается в Северном полушарии.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солнцестояние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достигает наибольшего северного склонения. В Северном полушарии это день с самой большой продолжительностью светового времени и с наивысшим положением Солнца в полдень.
</a:t>
            </a:r>
            <a:endParaRPr lang="en-US" sz="1033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равноденствие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снова пересекает небесный экватор, но уже в обратном направлении. Продолжительность дня и ночи вновь становится близкой, а в Северном полушарии начинается астрономическая осень.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солнцестояние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достигает наибольшего южного склонения. В Северном полушарии это самый короткий день года, после которого дневной свет постепенно начинает прибавляться.
</a:t>
            </a:r>
            <a:endParaRPr lang="en-US" sz="10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движение Земли создаёт видимый годовой путь Солнца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причин, по которым Солнце кажется движущимся по эклиптике.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сменяются времена года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сезонов — наклон земной оси, а не изменение расстояния до Солнца. Из-за этого в разные месяцы одно полушарие получает больше света и тепла, чем другое.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падают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Северное полушарие наклонено к Солнцу, солнечные лучи падают более отвесно. Энергия распределяется на меньшую площадь, поэтому поверхность прогревается сильнее.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наклоне к Солнцу Солнце дольше остаётся над горизонтом, и световой день увеличивается. При наклоне от Солнца день, наоборот, сокращается.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как следствие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положения Земли на орбите показывают, что времена года связаны с пространственной ориентацией земной оси. Сезонные различия — это результат геометрии движения Земли.
</a:t>
            </a:r>
            <a:endParaRPr lang="en-US" sz="9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и годичное движение: два уровня наблюдаемого неба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движение заметно за один вечер, а годичное — только при длительных сравнениях. Оба процесса накладываются друг на друга и описываются разными временными масштабами.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 периодах показывает: небо меняется одновременно быстро и медленно, поэтому для понимания картины нужны и часы, и месяцы.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астрономия; период вращения Земли — 24 ч, период обращения вокруг Солнца — 365,24 суток.
</a:t>
            </a:r>
            <a:endParaRPr lang="en-US" sz="6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астрономы задают положение Солнца на небе
</a:t>
            </a:r>
            <a:endParaRPr lang="en-US" sz="2748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Эклиптическая долгота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насколько далеко Солнце продвинулось вдоль эклиптики от точки весеннего равноденствия. Именно по этому углу удобно отслеживать годовой ход светила и сравнивать его положение в разные даты.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координата измеряет отклонение Солнца от небесного экватора к северу или к югу. В течение года склонение плавно меняется, достигая крайних значений у солнцестояний.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координата задаёт положение вдоль пути, другая — высоту этого пути относительно экватора. Вместе они позволяют точно описывать видимое положение Солнца без привязки к наземным ориентирам.
</a:t>
            </a:r>
            <a:endParaRPr lang="en-US" sz="11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Наблюдательные признаки годичного движения Солнца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движение проявляется в разных наблюдениях: от высоты Солнца до длины дня и сезонных точек года.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указывают на одно явление: годовой путь Солнца по небу меняет освещённость Земли и ритм суток.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Наблюдательная астрономия; качественные признаки годичного движения Солнца.
</a:t>
            </a:r>
            <a:endParaRPr lang="en-US" sz="6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роли эклиптики
</a:t>
            </a:r>
            <a:endParaRPr lang="en-US" sz="3379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положению Солнца на эклиптике определяли сроки посева, уборки урожая и начала сезонных работ. Для древних обществ это был практический способ связывать небо с земным хозяйством.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учёные применяли эклиптику как геометрическую линию для объяснения движения Солнца и планет. Так возникла единая модель, объединяющая наблюдение, расчёт и календарь.
</a:t>
            </a:r>
            <a:endParaRPr lang="en-US" sz="83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астрономы рано выделили зодиакальную полосу и использовали её для систематического описания неба. Эклиптика помогала упорядочить наблюдения и фиксировать повторяемость явлений.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 стала опорой для астрономических карт и объяснений сезонности. Она связала практическую необходимость измерять время с более строгим пониманием строения небесной сферы.
</a:t>
            </a:r>
            <a:endParaRPr lang="en-US" sz="8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Ось, которая меняет всё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ось не стоит перпендикулярно плоскости орбиты, а наклонена к ней под углом 23,44°. Из-за этого земное полушарие по-разному поворачивается к Солнцу в разные месяцы. На схеме легко показать и ось, и плоскость орбиты, и линию эклиптики как элементы одной конструкции.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 — одна геометрия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Небесный экватор является продолжением земного экватора, а эклиптика отражает плоскость земной орбиты. Между ними возникает устойчивый угол, который и определяет сезонные изменения. Такое изображение помогает увидеть, что смена времён года — не случайность, а следствие точной геометрии.
</a:t>
            </a:r>
            <a:endParaRPr lang="en-US" sz="114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наклон Земли задаёт наклон эклиптики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цикл положения Солнца на эклиптике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четверть цикла соответствует одному сезону и завершается характерной точкой, по которой удобно отслеживать переход к следующему этапу года.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 подчёркивают непрерывность движения: годовой путь Солнца замкнут и последовательно повторяется из года в год.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годовой цикл; четыре ключевые точки эклиптики.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Эклиптика, Луна и планеты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небесная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планет и Луна наблюдаются недалеко от эклиптики, поэтому их движение удобно отслеживать именно вдоль зодиакальной полосы. Это делает эклиптику главной линией для поиска объектов на небе.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Луна отклоняется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Луны наклонена к плоскости эклиптики примерно на 5°, поэтому её путь не совпадает с линией Солнца идеально. Из-за этого затмения и близкие сближения происходят не каждый месяц.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 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обычно перемещаются вблизи эклиптики, а их видимые петли и обратные движения проще понять на фоне зодиакальных созвездий. Поэтому эклиптика служит естественной системой отсчёта для наблюдателя.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происходят солнечные затмения
</a:t>
            </a:r>
            <a:endParaRPr lang="en-US" sz="23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положении Луны относительно эклиптики и узлов её орбиты.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эклиптики в астрономии
</a:t>
            </a:r>
            <a:endParaRPr lang="en-US" sz="2854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 служит удобной опорой для описания положений Солнца, Луны и планет. Она позволяет сравнивать наблюдения, сделанные в разные даты, в единой системе координат.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положению Солнца на эклиптике определяют важные даты года и строят астрономические календари. Это помогает связывать небесные явления с измерением времени и сезонным ритмом природы.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прогнозы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путь Солнца, астрономы планируют наблюдения планет, затмений и сближений светил. Эклиптика указывает, где именно искать объекты и когда их удобнее наблюдать.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мира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астрономии эклиптика соединяет геометрию, координаты и реальные наблюдения. Она помогает понять, почему небо выглядит изменчивым, хотя законы движения остаются строгими.
</a:t>
            </a:r>
            <a:endParaRPr lang="en-US" sz="9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 — ключ к пониманию годового неба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путь Солнца становится понятным, если увидеть за ним движение Земли и наклон её оси. Эклиптика объединяет сезоны, координаты и наблюдаемые явления в единую картину неба.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2026-05-29T17:24:53Z</dcterms:created>
  <dcterms:modified xsi:type="dcterms:W3CDTF">2026-05-29T17:24:53Z</dcterms:modified>
</cp:coreProperties>
</file>