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землетрясении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до, во время и после толчков, чтобы защитить себя и других?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Тряска может начаться внезапно, а времени на раздумья почти не будет. Поэтому школьнику важно заранее понимать, где укрыться, как выйти и как не навредить себе и другим.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Землетрясение: почему важно знать правила заранее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обстановка во время землетрясения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секунды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дрожание пола и стен. Человек может потерять равновесие, а предметы на полках начинают двигаться и падать.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толчков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смещается, открываются дверцы шкафов, разбиваются стеклянные предметы. Особенно опасны окна, люстры, зеркала и высокие шкафы.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действия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бежать по лестнице, пользоваться лифтом или толкаться в проходе, риск травм резко возрастает. Паника мешает выбрать безопасный путь.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толчков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тряска ослабевает, нужно оценить обстановку и только потом двигаться к выходу, если это безопасно.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опасности при землетрясении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безопасности жизнедеятельности; обобщённая схема для школьной презентации.
</a:t>
            </a:r>
            <a:endParaRPr lang="en-US" sz="67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 только сами толчки, но и привычные предметы вокруг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связаны с тем, что падает или ломается. Поэтому важно заранее убрать и закрепить опасные вещи.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 к землетрясению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вещи лучше поставить ниже, а шкафы, полки и технику закрепить к стене. Проходы к двери должны оставаться свободными, чтобы можно было быстро выйти.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нужно знать, где находятся аптечка, фонарик, газовый кран и электрический щиток. Полезно вместе с семьёй выбрать безопасные места у прочных внутренних стен.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на первые 72 часа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помогает семье сохранить запас воды, света и связи в первые трое суток после землетрясения.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покрывать базовые потребности: питьё, питание, свет, лекарства и связь. Его лучше собрать заранее, а не в момент тревоги.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служб гражданской защиты и учебные материалы по подготовке к чрезвычайным ситуациям.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во время толчков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безопасности при землетрясении для школы и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48643" y="3203566"/>
            <a:ext cx="16743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землетрясение началось в школе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всего укрыться под партой или рядом с внутренней стеной. Важно держаться подальше от окон, чтобы избежать травм от стекла.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Оставайся в классе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Сядь или присядь так, чтобы не упасть от толчка. Руки лучше держать у головы и шеи, защищая их от ударов и осколков.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устойчивое положение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и лестницы во время тряски могут стать опасными из-за толпы и падающих предметов. Бежать к выходу нужно только после окончания толчков.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в коридор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тряски нужно двигаться организованно, не обгоняя других. Учитель проверяет, все ли ученики покинули помещение и дошли до безопасного места.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 по команде взрослых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землетрясение началось дома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Отойди от окон, зеркал, шкафов и тяжёлых предметов, которые могут упасть. Лучше всего встать у прочной внутренней стены или укрыться под крепким столом.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чувствуется запах газа, нельзя зажигать огонь и без необходимости трогать выключатели. Нужно сохранять спокойствие и ждать окончания толчков в безопасном месте.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землетрясения взрослые проверяют плиту, газ и электричество. Повреждённые приборы и провода нельзя трогать до осмотра.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землетрясение застало на улице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опасно находиться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фасады домов, балконы, витрины, фонарные столбы, деревья и рекламные щиты. От них нужно немедленно отойти. Вблизи зданий возможны падение стекла и обломков.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зона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выбрать открытое пространство, где рядом нет того, что может упасть или оборваться. Подходят площадки вдали от стен, проводов и высоких конструкций.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сразу после прекращения толчков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поведения при землетрясении по материалам МЧС России и учебных памяток по гражданской обороне.
</a:t>
            </a:r>
            <a:endParaRPr lang="en-US" sz="62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действуйте только там, где нет новой угрозы, и не спешите возвращаться в поврежденные помещения.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не скорость, а порядок: сначала безопасность людей, затем проверка риска газа и только потом эвакуация.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 часа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особенно важно сохранять осторожность из-за афтершоков и возможных скрытых повреждений здания.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России: памятки по действиям после землетрясения; правило повышенной осторожности в первые 72 часа.
</a:t>
            </a:r>
            <a:endParaRPr lang="en-US" sz="4434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землетрясения риск повторных толчков и скрытых разрушений остается особенно высоким в первые трое суток.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землетрясении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землетрясении: памятки МЧС России и школьные инструкции по эвакуации.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частые ошибки и более безопасные действия вместо них.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импульсивные действия усиливают риск травм; правильная замена почти всегда одна — укрыться, ждать и двигаться только по безопасному пути.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безопасности при землетрясении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рекомендациям МЧС России: заранее продуманный план помогает семье действовать спокойно и без потерь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младшим детям и пожилым людям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спокойные, простые команды без лишних объяснений. Короткая фраза помогает быстрее понять, куда встать, где укрыться и когда двигаться к выходу.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коротко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Помогите дойти до безопасного места тем, кому трудно идти самостоятельно. Держитесь рядом, не торопите человека и не оставляйте его в толпе или у лестницы.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Сопровождайте при движении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под рукой есть вода, лекарства, очки, телефон и зарядное устройство. Для пожилых людей и детей это особенно важно сразу после эвакуации.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нужное рядом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и уверенные действия взрослых уменьшают растерянность. Когда рядом есть помощник, детям и пожилым людям проще выполнять инструкции и не терять ориентир.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Снизьте панику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действия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при землетрясении по материалам МЧС России.
</a:t>
            </a:r>
            <a:endParaRPr lang="en-US" sz="84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запомнить как выбор между быстрым, но опасным движением и спокойной защитой на месте.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спокойных действий, тем меньше шанс травмы; особенно важны укрытие и отказ от лифта.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номер на все экстренные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пожар, запах газа, разрушение или человек получил травму, сначала сообщают по единому номеру 112. Оператор подскажет, какая служба нужна, и передаст вызов дальше. Телефон важно знать наизусть и хранить в контактах семьи.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Звонок, который экономит минуты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землетрясения каждая минута может быть важна, поэтому телефон должен быть заряжен и доступен. Лучше заранее записать номера родителей, соседей и школьного учителя. Тогда помощь можно попросить быстро, даже если связь работает нестабильно.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говорить особенно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звонка важно назвать адрес, этаж, число пострадавших и заметные опасности. Если есть дым, искры или поврежденные провода, об этом сообщают сразу. Четкая информация помогает спасателям выбрать правильные действия без лишней задержки.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помощи и экстренные номера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домашние тренировки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Изучить правила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класс и семья знакомятся с основными действиями: где укрываться, как защищать голову и куда идти после окончания толчков.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Отработать укрытие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тренируют движение под парту и к внутренней стене, а дома — уход от окон, шкафов и тяжелых предметов.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маршрут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пройти путь к выходу, отметить место аптечки и фонарика, а также договориться о безопасной точке встречи.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Повторять регулярно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тренировки проходят несколько раз, действия становятся привычными. Тогда в реальной ситуации меньше паники и больше уверенности.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безопасного поведения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рекомендации по действиям населения при землетрясении, МЧС России.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повышается, когда правила отработаны заранее и не требуют долгих размышлений в момент опасности.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защита складывается из нескольких привычек сразу: укрытия, связи, помощи другим и умения не создавать лишнего риска.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землетрясении зависит от подготовки, спокойствия и слаженных действий. Если знать правила заранее, защитить себя и помочь другим будет намного проще.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Землетрясение: главное помнить всегда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2026-05-21T00:11:07Z</dcterms:created>
  <dcterms:modified xsi:type="dcterms:W3CDTF">2026-05-21T00:11:07Z</dcterms:modified>
</cp:coreProperties>
</file>