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8392" y="529650"/>
            <a:ext cx="3178816" cy="4084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64175" y="529650"/>
            <a:ext cx="4240500" cy="4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Органы чувств и анализаторы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и анализаторы — ключ к восприятию мира вокруг нас.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0300" y="4716675"/>
            <a:ext cx="449700" cy="2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69400" y="714000"/>
            <a:ext cx="3917700" cy="3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органов чувств в нашей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дают нам около 90% информации о мире, помогают учиться, общаться и сохранять безопасность. Их работа влияет на мышление, эмоции и поведение, а нарушения воспринимательной функции снижают качество жизни.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— это специальные клетки, которые улавливают разные раздражители из среды, например свет или звук, и преобразуют их в нервные сигналы. Они расположены в органах чувств.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Периферический отдел — рецептор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волокна, или пути, проводят сигналы от рецепторов в мозг. Они обеспечивают быструю и точную передачу информации для дальнейшего анализа.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Проводящие нервные пути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участки коры мозга принимают и обрабатывают сигналы, формируя наше сознательное восприятие, такие как зрение, слух или вкус.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 — кора головного мозга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анализатор?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1763" y="1416493"/>
            <a:ext cx="376800" cy="3349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6163" y="1416493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1281" y="1390009"/>
            <a:ext cx="339413" cy="38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30063" y="1390009"/>
            <a:ext cx="19395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19913" y="1416493"/>
            <a:ext cx="376800" cy="3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78300" y="622900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рецепторов и их функции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608254" y="4715454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0917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Механорецепторы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969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Находятся в ухе и коже, улавливают звук, давление и прикосновения.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616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Фоторецепторы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3138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Расположены в сетчатке глаза, реагируют на свет, позволяя видеть форму и цвет объектов.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62588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Хеморецепторы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67812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в носу и на языке, воспринимают химические вещества, отвечающие за запахи и вкус.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38637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443863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Обнаруживают изменения температуры, помогают ощущать тепло и холод.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119913" y="1864600"/>
            <a:ext cx="1467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Ноцицепторы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125138" y="2605600"/>
            <a:ext cx="1592700" cy="21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Реагируют на боль, обеспечивая предупреждение о повреждениях тканей.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7633" y="287475"/>
            <a:ext cx="3915584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2700" y="511175"/>
            <a:ext cx="3917700" cy="109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анализатор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1088575" y="19011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раздражитель воздействует на рецептор, который преобразует его в нервный импульс. Этот сигнал передаётся по проводящим нервам в головной мозг для дальнейшей обработки.
</a:t>
            </a:r>
            <a:endParaRPr lang="en-US" sz="1307" dirty="0"/>
          </a:p>
        </p:txBody>
      </p:sp>
      <p:sp>
        <p:nvSpPr>
          <p:cNvPr id="7" name="Text 2"/>
          <p:cNvSpPr txBox="1"/>
          <p:nvPr/>
        </p:nvSpPr>
        <p:spPr>
          <a:xfrm>
            <a:off x="1088575" y="3365929"/>
            <a:ext cx="33123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происходит анализ сигналов, формируется чувство и осознанное восприятие. Например, свет попадает на сетчатку, сигнал идёт по зрительному нерву в мозг, где распознаются формы и цвета.
</a:t>
            </a:r>
            <a:endParaRPr lang="en-US" sz="127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состоит из роговицы, хрусталика и сетчатки. Сетчатка содержит палочки для восприятия света при слабом освещении и колбочки для цветового зрения.
</a:t>
            </a:r>
            <a:endParaRPr lang="en-US" sz="907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глаза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нерв передаёт импульсы от сетчатки к затылочной доле мозга, где происходит обработка и распознавание визуальных образов.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сигнала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мозге определяется форма, цвет, расстояние и движение объектов, что помогает нам ориентироваться и реагировать на окружающий мир.
</a:t>
            </a:r>
            <a:endParaRPr lang="en-US" sz="964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мозга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Зрительный анализатор: как мы видим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Ухо разделено на наружное, среднее и внутреннее. Звуковые волны сначала попадают на барабанную перепонку, вызывая ее колебания.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уха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Косточки среднего уха усиливают звуковые колебания и передают их в жидкость внутреннего уха — улитку, где располагаются слуховые рецепторы.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Проводящая функция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преобразуют механические колебания в электрические сигналы, которые поступают в височную долю мозга для распознавания звуковых образов.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звука в мозге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анализатор: ощущение звука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Рецепторы расположены на языке, нёбе и в глотке. Они чувствительны к различным химическим веществам, создавая ощущения разных вкусов.
</a:t>
            </a:r>
            <a:endParaRPr lang="en-US" sz="964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вкусовых рецепторов
</a:t>
            </a:r>
            <a:endParaRPr lang="en-US" sz="1052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Существует пять основных вкусов: сладкий, солёный, кислый, горький и умами. Каждый активирует определённые рецепторы, создавая уникальный вкус.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вкусы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Импульсы от рецепторов передаются в кору мозга, где происходит осознание вкуса и его связь с эмоциями и памятью.
</a:t>
            </a:r>
            <a:endParaRPr lang="en-US" sz="964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вкусовой информации
</a:t>
            </a:r>
            <a:endParaRPr lang="en-US" sz="1052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Вкусовой анализатор: восприятие вкуса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Обонятельные рецепторы находятся в слизистой носовой полости. Они воспринимают молекулы разных запахов, связываясь с ними на молекулярном уровне.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рецепторов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Связавшись с запахом, рецепторы формируют нервные импульсы, которые проходят через обонятельные луковицы к коре мозга.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различает множество запахов; они влияют на эмоции и могут вызывать воспоминания, связывая ощущения с прошлым опытом.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и память запахов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Обонятельный анализатор и мир запахов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коже расположены рецепторы, чувствительные к прикосновениям, давлению, температуре и боли, позволяющие ощущать окружающий мир.
</a:t>
            </a:r>
            <a:endParaRPr lang="en-US" sz="906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рецепторов кожи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рецепторов передаются в спинной мозг, а затем в кору большого мозга, где формируется осознанное восприятие тактильных ощущений.
</a:t>
            </a:r>
            <a:endParaRPr lang="en-US" sz="964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сигналов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Осязание помогает ориентироваться в пространстве, чувствовать температуру и боль, что жизненно важно для безопасности и взаимодействия с окружающим миром.
</a:t>
            </a:r>
            <a:endParaRPr lang="en-US" sz="853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 значение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Осязательный анализатор: ощущения кожи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0571" y="1220800"/>
            <a:ext cx="3753358" cy="326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органов чувств по характеристикам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параметры пяти органов чувств: чувствительность, количество рецепторов, скорость передачи импульса и диапазон воспринимаемых стимулов. На примере показана высокая плотность фоточувствительных клеток в глазу и особенности вкусовых рецепторов на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обладает наибольшей чувствительностью и количеством рецепторов, обеспечивая детальное восприятие света. Кожа имеет широкий диапазон стимулов, но меньшую скорость передачи. Вкусовой анализатор менее чувствителен и медленнее реагирует.
</a:t>
            </a:r>
            <a:endParaRPr lang="en-US" sz="1382" dirty="0"/>
          </a:p>
        </p:txBody>
      </p:sp>
      <p:sp>
        <p:nvSpPr>
          <p:cNvPr id="6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физиологии человека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82650" y="432868"/>
            <a:ext cx="77787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головного мозга в анализе ощущений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47775" y="1444300"/>
            <a:ext cx="70812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интегрирует сигналы разных анализаторов, сравнивая их с уже известными образами, что позволяет распознавать и классифицировать поступающую информацию.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147775" y="3111375"/>
            <a:ext cx="30453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ощущений зависит от активности и взаимодействия различных областей мозга, обеспечивая формирование индивидуального восприятия и эмоциональной окраски каждого стимулятора.
</a:t>
            </a:r>
            <a:endParaRPr lang="en-US" sz="1267" dirty="0"/>
          </a:p>
        </p:txBody>
      </p:sp>
      <p:sp>
        <p:nvSpPr>
          <p:cNvPr id="7" name="Text 3"/>
          <p:cNvSpPr txBox="1"/>
          <p:nvPr/>
        </p:nvSpPr>
        <p:spPr>
          <a:xfrm>
            <a:off x="5151700" y="3111375"/>
            <a:ext cx="30057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и опыт влияют на работу мозга, улучшая способность к адаптации и быстрой реакции на повторяющиеся или новые сенсорные раздражители.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08250" y="4716675"/>
            <a:ext cx="449700" cy="3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6900" y="437934"/>
            <a:ext cx="82302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разных анализаторов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086798" y="403779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анализаторов позволяет мозгу создавать полное и многогранное представление об окружающем мире, повышая качество восприятия.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253550" y="318873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активны одновременно зрение, осязание и слух, что помогает контролировать процесс и улучшает концентрацию.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20108" y="2391279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Зрение и слух совместно обеспечивают ориентацию в пространстве, помогая оценивать ситуацию и двигаться безопасно и эффективно.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93748" y="1593820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вкуса значительно усиливается благодаря обонятельным рецепторам, которые дополняют вкусовые ощущения ароматами пищевых продуктов.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817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329" y="1454638"/>
            <a:ext cx="8117241" cy="313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передачи сенсорного сигнала в анализаторе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00700" y="1076325"/>
            <a:ext cx="81426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внешнего раздражителя до осознанного восприятия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0000" y="1087979"/>
            <a:ext cx="2250000" cy="20148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6775" y="1087870"/>
            <a:ext cx="2252700" cy="2015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6775" y="1087979"/>
            <a:ext cx="2250000" cy="201489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75721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наследственное нарушение возникает из-за мутации генов, отвечающих за фоторецепторы в сетчатке. Люди с дальтонизмом могут путать оттенки красного и зелёного, что влияет на повседневное восприятие цвета.
</a:t>
            </a:r>
            <a:endParaRPr lang="en-US" sz="897" dirty="0"/>
          </a:p>
        </p:txBody>
      </p:sp>
      <p:sp>
        <p:nvSpPr>
          <p:cNvPr id="9" name="Text 2"/>
          <p:cNvSpPr txBox="1"/>
          <p:nvPr/>
        </p:nvSpPr>
        <p:spPr>
          <a:xfrm>
            <a:off x="75722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Дальтонизм — неспособность различать цвета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3456772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Причиной могут быть повреждения слуховых рецепторов или нервных проводников. Потеря слуха мешает восприятию речи и окружающих звуков, осложняя коммуникацию и социальное общение.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456772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Тугоухость — уменьшение способности слышать звуки
</a:t>
            </a:r>
            <a:endParaRPr lang="en-US" sz="1240" dirty="0"/>
          </a:p>
        </p:txBody>
      </p:sp>
      <p:sp>
        <p:nvSpPr>
          <p:cNvPr id="12" name="Text 5"/>
          <p:cNvSpPr txBox="1"/>
          <p:nvPr/>
        </p:nvSpPr>
        <p:spPr>
          <a:xfrm>
            <a:off x="6136769" y="3780575"/>
            <a:ext cx="2250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дефект часто возникает после вирусных инфекций, травм или поражения обонятельных рецепторов. Потеря обоняния снижает качество жизни, влияя на вкус пищи и безопасность.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6136770" y="3241225"/>
            <a:ext cx="2250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Аносмия — потеря обоняния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41952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искажения работы анализаторов
</a:t>
            </a:r>
            <a:endParaRPr lang="en-US" sz="22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33900" y="952984"/>
            <a:ext cx="3059400" cy="27845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25400" y="952984"/>
            <a:ext cx="3059400" cy="27845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84700" y="952984"/>
            <a:ext cx="3059400" cy="278453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0310" y="471667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467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ориентируются в темноте, издавая ультразвуки и фиксируя отражённые сигналы. Это позволяет им успешно охотиться и избегать препятствий в полной темноте.
</a:t>
            </a:r>
            <a:endParaRPr lang="en-US" sz="813" dirty="0"/>
          </a:p>
        </p:txBody>
      </p:sp>
      <p:sp>
        <p:nvSpPr>
          <p:cNvPr id="9" name="Text 2"/>
          <p:cNvSpPr txBox="1"/>
          <p:nvPr/>
        </p:nvSpPr>
        <p:spPr>
          <a:xfrm>
            <a:off x="3467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Эхолокация у летучих мышей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34060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имеют отличное ночное зрение благодаря большому количеству палочек в сетчатке. Они способны видеть в условиях слабого освещения, что помогает им эффективно охотиться ночью.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4060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возможности сов
</a:t>
            </a:r>
            <a:endParaRPr lang="en-US" sz="1214" dirty="0"/>
          </a:p>
        </p:txBody>
      </p:sp>
      <p:sp>
        <p:nvSpPr>
          <p:cNvPr id="12" name="Text 5"/>
          <p:cNvSpPr txBox="1"/>
          <p:nvPr/>
        </p:nvSpPr>
        <p:spPr>
          <a:xfrm>
            <a:off x="6465375" y="4183878"/>
            <a:ext cx="22500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улавливают минимальные концентрации химических веществ в воде, что помогает им находить добычу на больших расстояниях. Такой механизм жизненно важен для их выживания.
</a:t>
            </a:r>
            <a:endParaRPr lang="en-US" sz="771" dirty="0"/>
          </a:p>
        </p:txBody>
      </p:sp>
      <p:sp>
        <p:nvSpPr>
          <p:cNvPr id="13" name="Text 6"/>
          <p:cNvSpPr txBox="1"/>
          <p:nvPr/>
        </p:nvSpPr>
        <p:spPr>
          <a:xfrm>
            <a:off x="6465375" y="3843225"/>
            <a:ext cx="2250000" cy="30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акул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747875" y="293075"/>
            <a:ext cx="75765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органов чувств к среде обитания
</a:t>
            </a:r>
            <a:endParaRPr lang="en-US" sz="2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5275" y="1285592"/>
            <a:ext cx="4557900" cy="313861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0700" y="273950"/>
            <a:ext cx="81426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рецепторов по частям тела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07075" y="1283950"/>
            <a:ext cx="3457800" cy="314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чувствительность зависит от плотности рецепторов. Высокое их количество на ладонях и губах обеспечивает точное восприятие тактильных раздражений.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количество рецепторов в областях с активной тактильной функцией, минимальное — на спине, что объясняет различия в чувствительности кожи.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5500" y="4716675"/>
            <a:ext cx="45579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человека, учебник 2020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8687" y="287475"/>
            <a:ext cx="4004676" cy="4561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681" y="553050"/>
            <a:ext cx="3753600" cy="40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ощущений и роль жизненного опыта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Сенсорная память позволяет узнавать знакомые запахи и звуки даже спустя долгое время, опираясь на устойчивые нейронные связи в мозге, сформированные в процессе жизни.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опыт способствует более быстрому распознаванию значимых раздражителей, улучшая реакцию и адаптацию к изменениям окружающей среды.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10300" y="4716675"/>
            <a:ext cx="449700" cy="2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075" y="2914410"/>
            <a:ext cx="8518500" cy="19549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08250" y="4715450"/>
            <a:ext cx="449700" cy="3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769925" y="1536900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Обоняние собак в десять тысяч раз острее человеческого, а слух котов позволяет слышать ультразвуки до 65 кГц, что повышает их способности охотиться и ориентироваться.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4575" y="1536848"/>
            <a:ext cx="3473100" cy="10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Человеческий глаз способен различать около семи миллионов оттенков цветов. Это обеспечивает богатство визуального восприятия мира и помогает в распознавании объектов.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78300" y="341775"/>
            <a:ext cx="7787400" cy="5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3" b="1" dirty="0">
                <a:solidFill>
                  <a:srgbClr val="24242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чувствах у человека и животных
</a:t>
            </a:r>
            <a:endParaRPr lang="en-US" sz="22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72450" y="1461225"/>
            <a:ext cx="7726500" cy="26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согласованной работы анализаторов
</a:t>
            </a:r>
            <a:pPr algn="l" indent="0" marL="0">
              <a:lnSpc>
                <a:spcPct val="100000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органов чувств обеспечивает эффективное взаимодействие с миром, способствует безопасности и развитию. Забота о сенсорных системах важна для сохранения здоровья и качества жизни.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2026-05-09T06:00:14Z</dcterms:created>
  <dcterms:modified xsi:type="dcterms:W3CDTF">2026-05-09T06:00:14Z</dcterms:modified>
</cp:coreProperties>
</file>