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3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Птицы: важнейшие особенности и ключевые темы
</a:t>
            </a:r>
            <a:endParaRPr lang="en-US" sz="3036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уникальные теплокровные животные с перьями и уникальными адаптациями.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распространение птиц в природе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появились около 150 миллионов лет назад от древних рептилий. Сейчас насчитывается свыше 10 000 видов, освоивших воздух, воду и землю во всех природных зонах планеты.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— уникальная особенность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покрыты перьями, которые обеспечивают терморегуляцию и возможность полёта. Такой покров отсутствует у других позвоночных, что выделяет птиц среди животных.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Лёгкий, прочный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птиц состоит из полых костей, сращённых для прочности. Отсутствие зубов и наличие клюва делают строение облегчённым, что облегчает полёт.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и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поддерживают постоянную температуру тела около 40°C. Они откладывают яйца с твёрдой скорлупой, что обеспечивает защиту зародышу в развитии.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признаки класса Птицы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Утки, лебеди и пингвины оснащены перепончатыми лапами и плотным оперением, что помогает им плавать и эффективно перемещаться в воде.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Ходящие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Страусы, киви и журавли имеют длинные ноги с мощными мышцами бедра, что обеспечивает устойчивость и быстрый бег по земле.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Летающие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Ласточки, стрижи и ястребы обладают длинными крыльями и сильной грудной мускулатурой, позволяющей им развивать высокую скорость и манёвренность в полёте.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птиц по строению тела и приспособления к среде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Полые кости птиц делают их скелет лёгким, но прочным. Грудная кость с килем служит опорой для мощных мышц крыльев, необходимых для полёта.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—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перестроены в крылья, их структура и мускулатура различаются в зависимости от способа полёта и размеров птицы.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задних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имеет длинные пальцы для ходьбы по заболоченной местности, сокол — острые когти для ловли добычи, а лебедь — перепонки для эффективного плавания.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скелета и конечностей птиц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размеры и масса отдельных видов птиц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птиц варьируются от крошечных колибри до крупных страусов, размах крыльев у них существенно отличается.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крыльев у птиц варьируется в 35 раз, отражая адаптации к разным средам и образу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сборники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перьев у птиц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обеспечивают теплоизоляцию, удерживая тепло тела даже в холодную погоду. Благодаря им тело птицы становится обтекаемым, что облегчает полёт и снижает сопротивление воздуха.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маховые перья для полёта, рулевые — для управления движением, пух — для тепла, и контурные, придающие форме тела аккуратный вид. У павлина хвостовые перья служат для привлечения партнёров.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клювов и их роль в питании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и тонкий клюв колибри идеально подходит для добычи нектара из цветов. Хищные птицы, такие как орлы и соколы, имеют крючковатый клюв для разрывания добычи.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клюв уток с роговыми пластинками помогает фильтровать пищу и воду. Форма и размеры клюва отражают различные пищевые привычки и способы добычи пищи.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птиц по типу питания и место в пищевых цепях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птиц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подразделяются на насекомоядных, зерноядных, хищников, всеядных и рыбоядных, что отражает их разнообразие и адаптивность к разным кормовым ресурсам.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консументы второго и третьего порядка, птицы регулируют популяции других животных, поддерживая баланс в экосистемах и предотвращая перенаселение вредителей.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способности различных птиц: ориентация и интеллект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способны ориентироваться при помощи магнитного поля Земли, преодолевая до 1000 км. Это позволяет им возвращаться домой даже из далеких мест.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используют примитивные инструменты для добычи пищи, а антарктические пингвины выдерживают холод благодаря толстому слою жира и плотному оперению, эффективно сохраняя тепло.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выводковыми и нагульными птенцами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птенцы рождаются зрячими и покрытыми густым пухом, что позволяет им самостоятельно питаться и перемещаться почти сразу после вылупления. Это приспособление помогает быстро адаптироваться к окружающей среде.
</a:t>
            </a:r>
            <a:endParaRPr lang="en-US" sz="112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Нагульные птенцы появляются беспомощными, без пуха и с закрытыми глазами, что требует постоянного ухода и кормления родителями. Такая стратегия защищает потомство в более сложных условиях и способствует выживанию вида.
</a:t>
            </a:r>
            <a:endParaRPr lang="en-US" sz="11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 благодаря птицам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птицы, например колибри и нектараяды, активно участвуют в опылении, перенося пыльцу с цветка на цветок. Это способствует размножению многих растений и поддержанию биоразнообразия в экосистемах.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через птиц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такие как скворцы и пересмешники, потребляют плоды и разносят семена на большие расстояния. Этот процесс помогает растительным сообществам расширяться и осваивать новые территории.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в лесах могут уничтожать до 60 кг вредных насекомых на гектар за летний сезон. Совы и хищные птицы регулируют популяции грызунов, что снижает ущерб сельскому хозяйству.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птиц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хозяйственной деятельности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курица является одним из главных источников мяса и яиц, одомашнена примерно 8000 лет назад в Юго-Восточной Азии, и продолжает оставаться важным сельскохозяйственным животным.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исторически использовались для передачи сообщений благодаря своей ориентации, а сегодня применяются в научных исследованиях по навигации и поведению животных.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Куриные яйца — универсальный пищевой продукт, обогащающий рацион, а также входящий в состав множества традиционных и современных блюд как источник белка и витаминов.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слуховое восприятие 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имеют асимметрично расположенные уши, что помогает точно определять местоположение добычи даже под снегом или густой листвой. Это дает им преимущество в ночной охоте.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Невероятное зрение ястребов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Ястребы способны разглядеть мышь с расстояния до полутора километров благодаря остроте зрения, что обеспечивает им высокую эффективность при ловле добычи на открытых пространствах.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обоняния у киви и грифов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большинства птиц, у киви и грифов развитое обоняние, которое помогает им находить пищу в темноте или на больших расстояниях, компенсируя ограниченное зрение.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птиц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Умственные способности и обучаемость птиц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Сороки и вороны обладают высокой интеллектуальной способностью, быстро обучаются новым навыкам и могут решать сложные задачи, запоминая действия и используя их в дальнейшем.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серые попугаи способны овладевать сотнями слов и понимают смысл простых команд, демонстрируя развитую когнитивную функцию и коммуникационные навыки.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Новокаледонская ворона известна изготовлением инструментов из веток, позволяющих добывать насекомых из труднодоступных мест, что показывает высокую адаптивность и сообразительность.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виды птиц и защита популяций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число редких и исчезающих видов в России входят журавль красавка, чёрный аист, кречет и беркут. Их численность сократилась из-за утраты мест обитания и загрязнения окружающей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этих птиц реализуются программы по охране природы, восстановлению местообитаний и борьбе с браконьерством, что помогает поддерживать экологический баланс.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перемещения птиц: типы и масштабы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могут быть оседлыми, перелётными и кочующими. Перелётные птицы, такие как ласточки или аисты, совершают ежегодные путешествия до 10 000 километров в поисках благоприятных условий.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собираются в огромные стаи численностью до 20 000 особей, что облегчает совместную миграцию и повышает безопасность во время перелётов.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яиц птиц: размеры, форма и адаптации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яйцо принадлежит страусу — оно достигает массы 1,5 кг и длины до 18 см. Такое яйцо требует значительных усилий для высиживания из-за его размера и тяжести.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колибри, в свою очередь, очень малы — около 1 см в длину и весом около 1 грамма. Их цвет и форма обеспечивают маскировку и удобство размещения в гнёздах.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и необычные факты о птицах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способны зависать в воздухе, совершая до 80 взмахов крыльев в секунду. Такие движения позволяют им питаться нектаром, паря на месте перед цветком.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императорских пингвинов в Антарктике высиживают яйца на лапах более двух месяцев в условиях сильных морозов, демонстрируя уникальные приспособления к экстремальным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8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Птицы: значение и охрана для будущих поколений
</a:t>
            </a:r>
            <a:endParaRPr lang="en-US" sz="3180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играют важную роль в природе и жизни человека, поддерживая экосистемы и сельское хозяйство. Их охрана — залог сохранения биоразнообразия и экологического равновесия на планете.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2026-05-09T15:58:28Z</dcterms:created>
  <dcterms:modified xsi:type="dcterms:W3CDTF">2026-05-09T15:58:28Z</dcterms:modified>
</cp:coreProperties>
</file>