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как часть природы: важные темы и обзор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человек — единое целое, взаимосвязанные и влиятельные друг на друга.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взгляды на человека в природе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древних времён люди воспринимали себя частью природы, черпая знания из окружающего мира. Позднее наука изменила это восприятие, акцентируя влияние человека на экосистемы.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относится к животным, млекопитающим и приматам, что отражает его биологическую связь с живыми организмами планеты.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Особенностями являются прямохождение и развитый мозг, обеспечивающие уникальные способности в поведении и мышлении.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Биологическая классификация человека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Общность клеточного строения и генетики подтверждает эволюционное родство человека с другими видами живых существ.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861" y="2327342"/>
            <a:ext cx="2643156" cy="28272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7825" y="2327342"/>
            <a:ext cx="2643156" cy="28272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4509" y="2327342"/>
            <a:ext cx="2643156" cy="2827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43727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и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7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Уникальная форма позвоночника и строение таза обеспечивают устойчивое прямохождение, отличающее человека от многих животных. Длинные ноги способствуют эффективной походке.
</a:t>
            </a:r>
            <a:endParaRPr lang="en-US" sz="979" dirty="0"/>
          </a:p>
        </p:txBody>
      </p:sp>
      <p:sp>
        <p:nvSpPr>
          <p:cNvPr id="11" name="Text 1"/>
          <p:cNvSpPr txBox="1"/>
          <p:nvPr/>
        </p:nvSpPr>
        <p:spPr>
          <a:xfrm>
            <a:off x="3401691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мозга
</a:t>
            </a:r>
            <a:pPr algn="l" indent="0" marL="0">
              <a:lnSpc>
                <a:spcPct val="100000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человека самый крупный среди приматов, его вес около 1400 граммов. Это основа сложного мышления, языка и культуры.
</a:t>
            </a:r>
            <a:endParaRPr lang="en-US" sz="1072" dirty="0"/>
          </a:p>
        </p:txBody>
      </p:sp>
      <p:sp>
        <p:nvSpPr>
          <p:cNvPr id="12" name="Text 2"/>
          <p:cNvSpPr txBox="1"/>
          <p:nvPr/>
        </p:nvSpPr>
        <p:spPr>
          <a:xfrm>
            <a:off x="6148374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Механика руки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и противопоставленный палец вместе с гибкими суставами обеспечивают точную моторику и сложные действия, важные для создания орудий и письма.
</a:t>
            </a:r>
            <a:endParaRPr lang="en-US" sz="1002" dirty="0"/>
          </a:p>
        </p:txBody>
      </p:sp>
      <p:sp>
        <p:nvSpPr>
          <p:cNvPr id="13" name="Text 3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анатомии человека
</a:t>
            </a:r>
            <a:endParaRPr lang="en-US" sz="2400" dirty="0"/>
          </a:p>
        </p:txBody>
      </p:sp>
      <p:sp>
        <p:nvSpPr>
          <p:cNvPr id="14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человека в экосистемах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66332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— это связанная сеть живых организмов и среды, в которой они обитают и взаимодействуют.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68797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Человеческая деятельность меняет экосистемы через землепользование — поля, лесозаготовки и урбанизацию.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66332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изменения влияют на равновесие видов и природных процессов, иногда приводя к экологическим нарушениям.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968797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роли человека помогает бережно относиться к природе и сохранять её разнообразие.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280" y="2327342"/>
            <a:ext cx="2674612" cy="26300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8827" y="2327342"/>
            <a:ext cx="2674612" cy="263009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58905" y="2328144"/>
            <a:ext cx="2675520" cy="2628489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природных ресурсов для человека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645386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— источник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необходима для питья, сельского хозяйства и промышленности. Чистые водные ресурсы поддерживают здоровье и развитие общества.
</a:t>
            </a:r>
            <a:endParaRPr lang="en-US" sz="1031" dirty="0"/>
          </a:p>
        </p:txBody>
      </p:sp>
      <p:sp>
        <p:nvSpPr>
          <p:cNvPr id="11" name="Text 2"/>
          <p:cNvSpPr txBox="1"/>
          <p:nvPr/>
        </p:nvSpPr>
        <p:spPr>
          <a:xfrm>
            <a:off x="3434933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и кислород
</a:t>
            </a:r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обеспечивает дыхание, а растения поддерживают его качество, вырабатывая кислород благодаря фотосинтезу.
</a:t>
            </a:r>
            <a:endParaRPr lang="en-US" sz="1192" dirty="0"/>
          </a:p>
        </p:txBody>
      </p:sp>
      <p:sp>
        <p:nvSpPr>
          <p:cNvPr id="12" name="Text 3"/>
          <p:cNvSpPr txBox="1"/>
          <p:nvPr/>
        </p:nvSpPr>
        <p:spPr>
          <a:xfrm>
            <a:off x="6205466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для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8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Древесина и минералы используются для строительства и изготовления вещей, необходимых человеку для повседневной жизни.
</a:t>
            </a:r>
            <a:endParaRPr lang="en-US" sz="1039" dirty="0"/>
          </a:p>
        </p:txBody>
      </p:sp>
      <p:sp>
        <p:nvSpPr>
          <p:cNvPr id="13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06395" y="2907762"/>
            <a:ext cx="2430752" cy="1404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и инфраструктура изменяют природные ландшафты, заменяя естественные экосистемы на урбанизированные пространства.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399378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от транспорта и предприятий ухудшает качество атмосферы и способствует болезням дыхательных путей.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165716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ведёт к утрате среды обитания для многих видов и нарушению природных циклов.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человека на природу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численности населения Земли и его последствия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населения создаёт давление на природные ресурсы и экосистемы в глобальном масштабе.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требует поиска устойчивых решений для сохранения природы и обеспечения ресурсов будущим поколениям.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ООН, 2023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9" y="412954"/>
            <a:ext cx="3287692" cy="42228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 последствия изменения климата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092166" y="102765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выбросы парниковых газов увеличивают температуру Земли, способствуя глобальному потеплению.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611896" y="102765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снижает способность планеты поглощать углекислый газ, усиливая изменения климата.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92166" y="318988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климата вызывают частые засухи и ураганы, нарушая жизнь людей и природы.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611896" y="318988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Таяние ледников ведёт к повышению уровня морей, что угрожает прибрежным территориям.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Биосфера: определение и состав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02479" y="2507793"/>
            <a:ext cx="231724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биосферы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объединяет атмосферу, гидросферу и литосферу, в которых живут все организмы. Она поддерживает жизнь благодаря взаимосвязи компонентов.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045704" y="2507793"/>
            <a:ext cx="231724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человека и биосферы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влияет на биосферу своей деятельностью, но также зависит от чистоты воздуха, воды и почвы для здоровья и благополучия.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7219" y="1572310"/>
            <a:ext cx="3222728" cy="26682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животные: сравнение признаков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приведены основные признаки человека и животных. Отмечены общие биологические черты и уникальные особенности, которые отличают человека от других живых существ.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похож на животных по биологическим признакам, но отличается высокоразвитой речью, культурой и мышлением.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6 класс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454829"/>
            <a:ext cx="3975244" cy="17793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обмен веществ — биологическая связь с природой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843477" y="971748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поддержания жизни человеку необходимы белки, жиры, углеводы, витамины и минералы, которые он получает из разнообразной пищи, обеспечивающей энергию и строительные материалы.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63568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Процессы пищеварения и дыхания связаны с обменом веществ, при котором организм превращает питательные вещества в энергию и удаляет ненужные продукты жизнедеятельности.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843477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обмене веществ человек выделяет воду, углекислый газ и отходы, что тесно связывает его с окружающей природой и её круговоротом веществ.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0" y="1312607"/>
            <a:ext cx="4569139" cy="38308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1778" y="1490294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использует животных для получения питания, производства одежды и в сельскохозяйственной деятельности, что укрепляет связь с живой природой и влияет на природные популяции.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1778" y="2912899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обеспечивают людей кислородом, пищей и лекарствами; охрана редких видов и посадка деревьев помогают сохранять биологическое разнообразие и поддерживать экологический баланс.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человека с растениями и животными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948" y="2040949"/>
            <a:ext cx="658979" cy="6589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4189" y="2099929"/>
            <a:ext cx="676275" cy="5410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5643" y="2040949"/>
            <a:ext cx="411862" cy="65897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природы на здоровье человека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природы на здоровье человека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5301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воздух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Свежий воздух помогает укреплять иммунитет и улучшать самочувствие, снижая вероятность респираторных заболеваний и повышая физическую выносливость.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114189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Снятие стресса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Прогулки на природе уменьшают уровень стресса, улучшают настроение и способствуют отдыхающему состоянию ума, что важно для психического здоровья.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5733078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Физическое развитие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Активные игры и отдых на природе способствуют правильному развитию мускулатуры и координации движений у детей и подростков.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отходы загрязняют почву и водоёмы, создавая неблагоприятные условия для растений, животных и здоровья людей из-за распространения инфекций.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отходы часто содержат токсичные вещества, которые накапливаются в окружающей среде и вызывают заболевания у человека и животных.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отходов и загрязнения окружающей среды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и переработка отходов позволяют уменьшить вредную нагрузку на природу, сохраняя ресурсы и снижая уровень загрязнения.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40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грамотность начинается с осознания важности бережного отношения к природе и рационального использования ресурсов. Важно прививать навыки раздельного сбора мусора для уменьшения отходов.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604152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экологических акциях и программах развивает ответственность и понимание, что только благодаря совместным усилиям можно сохранить природную среду для будущих поколений.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экологически грамотного поведения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человека и природы: схема процессов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взаимодействий и обратные связи в экосистеме человека и природы.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861" y="2327342"/>
            <a:ext cx="2643156" cy="28272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6905" y="2327342"/>
            <a:ext cx="2644996" cy="28272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4509" y="2327342"/>
            <a:ext cx="2643156" cy="2827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43727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биологии в понимании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исследования помогают понять строение организмов и их взаимодействие с окружающей средой. Это знание способствует охране видов и сохранению природы.
</a:t>
            </a:r>
            <a:endParaRPr lang="en-US" sz="1002" dirty="0"/>
          </a:p>
        </p:txBody>
      </p:sp>
      <p:sp>
        <p:nvSpPr>
          <p:cNvPr id="11" name="Text 1"/>
          <p:cNvSpPr txBox="1"/>
          <p:nvPr/>
        </p:nvSpPr>
        <p:spPr>
          <a:xfrm>
            <a:off x="3401691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 защита окружающей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7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изучает связи между живыми существами и их средой обитания. Эти данные необходимы для разработки мероприятий по предотвращению загрязнения и восстановлению экосистем.
</a:t>
            </a:r>
            <a:endParaRPr lang="en-US" sz="947" dirty="0"/>
          </a:p>
        </p:txBody>
      </p:sp>
      <p:sp>
        <p:nvSpPr>
          <p:cNvPr id="12" name="Text 2"/>
          <p:cNvSpPr txBox="1"/>
          <p:nvPr/>
        </p:nvSpPr>
        <p:spPr>
          <a:xfrm>
            <a:off x="6148374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и влияние природы на здоровье
</a:t>
            </a:r>
            <a:pPr algn="l" indent="0" marL="0">
              <a:lnSpc>
                <a:spcPct val="100000"/>
              </a:lnSpc>
              <a:buNone/>
            </a:pPr>
            <a:r>
              <a:rPr lang="en-US" sz="6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 природных факторах помогают предотвращать болезни и поддерживать здоровье человека, связывая медицинские открытия с экологией и биогеохимическими процессами.
</a:t>
            </a:r>
            <a:endParaRPr lang="en-US" sz="854" dirty="0"/>
          </a:p>
        </p:txBody>
      </p:sp>
      <p:sp>
        <p:nvSpPr>
          <p:cNvPr id="13" name="Text 3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знания — основа бережного отношения к природе
</a:t>
            </a:r>
            <a:endParaRPr lang="en-US" sz="2400" dirty="0"/>
          </a:p>
        </p:txBody>
      </p:sp>
      <p:sp>
        <p:nvSpPr>
          <p:cNvPr id="14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06395" y="2907762"/>
            <a:ext cx="2430752" cy="1404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развитие предполагает использование ресурсов так, чтобы сохранить их для будущих поколений и не ухудшать состояние окружающей среды.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399378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Практики энергосбережения и переход к возобновляемым источникам энергии снижают нагрузку на природу и уменьшают выбросы вредных веществ.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165716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лесов и защита исчезающих видов помогают сохранить биологическое разнообразие и поддержать экологический баланс планеты.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развитие — путь к гармонии с природой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319"/>
            <a:ext cx="5470500" cy="51499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700" y="892150"/>
            <a:ext cx="3502800" cy="325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природа: взгляд в будущее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— часть природы, и его благополучие зависит от состояния окружающей среды. Ответственное отношение к природе важно для здоровья и жизни всех поколений.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2026-05-07T11:23:16Z</dcterms:created>
  <dcterms:modified xsi:type="dcterms:W3CDTF">2026-05-07T11:23:16Z</dcterms:modified>
</cp:coreProperties>
</file>