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души: как звук вызывает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соединяет эмоции, память и воображение.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«Музыка души» — это не жанр, а звучание, которое откликается в сердце. Для каждого оно своё: народная песня, классическая пьеса, мелодия из фильма или современный трек.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музыку по-настоящему близкой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музыка быстро вызывает эмоции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темп чаще воспринимается как бодрый и энергичный, а медленный — как мягкий, задумчивый и спокойный. Мажор обычно звучит светлее, минор — глубже и грустнее.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очень быстро улавливает ритм, темп, высоту звука и тембр. Поэтому уже первые секунды музыки могут создать ощущение радости, спокойствия или напряжения.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мелодия легко связывается с памятью: она напоминает людей, события, места и даже определённое время жизни. Именно поэтому одна песня может тронуть сильнее другой.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урока на основе качественного анализа музыкальных признаков.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свойства музыки меняют настроение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признак звучания может восприниматься по-разному в зависимости от других элементов музыки.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рождается из сочетания признаков: темпа, регистра, ритма и акцентов, а не из одного параметра.
</a:t>
            </a:r>
            <a:endParaRPr lang="en-US" sz="4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Певучее и тёплое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Фортепиано, скрипка и виолончель часто воспринимаются как особенно выразительные инструменты. Их тембр помогает передать широкий спектр чувств — от спокойствия до глубокого волнения.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Лёгкость и мягкий свет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 и гитара добавляют ощущение лёгкости, уюта и прозрачности. Для изображения подойдут крупные планы клавиш, струн, смычка и рук музыканта в мягком освещении.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Инструменты, которые особенно передают чувства
</a:t>
            </a:r>
            <a:endParaRPr lang="en-US" sz="393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995" y="2985284"/>
            <a:ext cx="835200" cy="6681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0962" y="2948164"/>
            <a:ext cx="835200" cy="74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4009" y="6708251"/>
            <a:ext cx="835200" cy="6681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24479" y="6638231"/>
            <a:ext cx="808200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хранит народная музыка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сохраняют слова, интонации и обычаи, передавая их от старших к младшим через знакомые мелодии и повторяющиеся образы.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традиции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колыбельных, лирических и хоровых песнях часто звучат темы дома, семьи, заботы и поддержки, поэтому они особенно близки детям.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семья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природы, дороги и родной земли помогают человеку почувствовать связь с местом, где он вырос, и с историей своей семьи.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Родные места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песню поют вместе в семье, она становится частью общей памяти и связывает прошлое, настоящее и будущее.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поколений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707737"/>
            <a:ext cx="9042900" cy="30719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урока «Музыка души».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музыкальных жанров по настроению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жанров своё звучание, но настроение всегда связано с темпом, ритмом и мелодией.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легко узнать по характеру звучания: чем ровнее, быстрее или напевнее музыка, тем яснее её эмоциональный образ.
</a:t>
            </a:r>
            <a:endParaRPr lang="en-US" sz="4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становится личным воспоминанием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звук связывается с событием и превращается в значимую память.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кино и мультфильмах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Саундтрек помогает понять настроение героя без слов: тревожные звуки усиливают опасность, а нежная мелодия показывает дружбу, заботу и доверие.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Торжественная музыка подчёркивает победу или важный поворот сюжета. Она делает сцену ярче и помогает зрителю сильнее почувствовать момент.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мультфильмах музыка особенно полезна, когда реплик мало: она объясняет происходящее, поддерживает действие и помогает запомнить ключевые эпизоды.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урока «Музыка души». Оценки условные, для учебной визуализации.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музыкальные признаки сильнее всего воздействуют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восприятие влияет не только сила звучания, но и то, как музыка движется во времени и как она прерывается.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слушатель замечает мелодию, ритм и темп; именно они быстрее формируют образ и эмоциональное впечатление.
</a:t>
            </a:r>
            <a:endParaRPr lang="en-US" sz="4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 поддержка в трудные минуты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напряжённый день спокойная музыка помогает замедлиться, снять усталость и собраться с мыслями. Её часто слушают перед контрольной, после ссоры или перед сном.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такого настроения подходят тихая динамика, плавная мелодия и отсутствие резких звуков. Вечерний свет, наушники и спокойная поза хорошо передают это состояние.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здоровье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возникает тогда, когда мелодия человеку нравится и подходит его состоянию. Тогда внимание переключается, а внутреннее напряжение ослабевает.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способна уменьшать ощущение стресса и помогать человеку быстрее перейти в более спокойное состояние после напряжённого дня.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используется музыкальная терапия: она поддерживает пациентов, помогает в восстановлении и делает лечение эмоционально мягче.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произведения нередко замедляют дыхание, снижают возбуждение и помогают расслабиться перед отдыхом или сном.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учебной схеме презентации; данные отражают типичные привычки школьников 6 класса.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музыка помогает в повседневной жизни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привычки у школьников зависят от ситуации: иногда важна энергия, а иногда — тишина и спокойный ритм.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нужна почти каждый день: она поддерживает учёбу, движение, отдых и переход к сну.
</a:t>
            </a:r>
            <a:endParaRPr lang="en-US" sz="4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разных стран — общий язык чувств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народа свои инструменты, ритмы и интонации, но музыка всё равно говорит о похожих чувствах: радости, грусти, надежде, любви и тревоге.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народная песня, африканские барабаны, испанское фламенко, восточные мелодии и джаз звучат по-разному, однако их легко понять сердцем.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перевода слов музыка помогает почувствовать культуру другой страны и увидеть, что эмоции людей во многом похожи.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187339"/>
            <a:ext cx="8493000" cy="288512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музыки и их характер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жанров помогает увидеть, как звучание связано с эмоцией и привычной обстановкой прослушивания.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различаются по ритму, мелодии и тембру, поэтому вызывают разные чувства и подходят для разных ситуаций.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общеизвестных характеристик музыкальных жанров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подобрать свою «музыку души»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музыки по настроению, звучанию и личному отклику.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 разговор между исполнителями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ансамбле каждый инструмент словно отвечает другому: один начинает фразу, другой её поддерживает, а вместе они создают цельное и живое звучание.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важны не только ноты, но и паузы, динамика, согласованное начало и окончание фраз. Именно сотрудничество делает музыку богаче и выразительнее.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один и тот же трек по-разному воспринимают люди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вкус влияют семья, культура и новые впечатления, поэтому музыкальные предпочтения со временем меняются и становятся шире.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Незнакомая мелодия иногда кажется странной, но после нескольких прослушиваний становится понятнее и даже любимой.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сильные эмоции появляются у музыки, связанной с детством, семейными событиями или важными моментами, которые человек хорошо помнит.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 музыки зависит от возраста, характера, настроения и жизненного опыта, поэтому одна и та же песня может вызывать разные чувства.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учебной теме презентации; оценка признаков носит качественный характер.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музыку особенно близкой сердцу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запоминаются песни, в которых есть понятная мелодия, честное чувство и личная ассоциация с важным событием.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музыки складывается из нескольких качеств сразу; особенно важны мелодия и эмоциональная искренность.
</a:t>
            </a:r>
            <a:endParaRPr lang="en-US" sz="4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души — это часть нас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чувствовать, помнить, отдыхать и понимать других людей. У каждого своя «музыка души», но именно она делает внутренний мир человека богаче и теплее.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2026-05-24T23:26:17Z</dcterms:created>
  <dcterms:modified xsi:type="dcterms:W3CDTF">2026-05-24T23:26:17Z</dcterms:modified>
</cp:coreProperties>
</file>