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гомотетии: как меняются фигуры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изменяет размер, сохраняя форму и пропорции.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и подобие в 7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показывает, как одна и та же фигура может стать больше, меньше или оказаться по другую сторону от центра, не теряя своей формы. Эта тема помогает понять подобие, масштаб и измерение на чертежах.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фигуры преобразуются по одному правилу относительно одного центра, поэтому образ получается строго однозначным.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класса: определение гомотетии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гомотетии остаётся неподвижным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образ точки при гомотетии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выполняется от центра O по заданному коэффициенту k.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гомотетии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не меняются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углы исходной фигуры и её образа остаются равными, поэтому рисунок не искажается. Именно это позволяет говорить о сохранении формы при изменении размеров.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сохраняется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или прямые были параллельны, после гомотетии они тоже останутся параллельными. Фигура как будто «растягивается» от центра, но не ломается и не поворачивается случайным образом.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лежат на одной линии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Коллинеарные точки переходят в коллинеарные: они продолжают располагаться на одной прямой. Это удобно при построении многоугольников, потому что направление каждой вершины задаётся однозначно.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совпадают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соответствующие длины меняются одинаково и зависят только от коэффициента k. Поэтому полученная фигура всегда подобна исходной, а отношение её сторон остаётся постоянным.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длины при разных значениях k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задаёт сторону от центра, а модуль — величину изменения отрезка.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|k|, тем сильнее меняется длина; при отрицательном k добавляется перенос на другую сторону от центра.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класса; примеры для иллюстрации зависимости длины от коэффициента гомотетии
</a:t>
            </a:r>
            <a:endParaRPr lang="en-US" sz="9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гомотетии и их следствия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что именно сохраняется и как это проявляется в построениях.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сохраняет форму, но изменяет размеры пропорционально коэффициенту. По этой причине её удобно использовать для подобных фигур и чертежей.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класса; свойства гомотетии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города линии дорог и контуры кварталов изображают в уменьшенном виде. Масштаб позволяет измерять расстояния на листе и переводить их в реальные значения без изменения формы объектов.
</a:t>
            </a:r>
            <a:endParaRPr lang="en-US" sz="942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макет показывает дом или целый квартал в уменьшенном размере. Если каждая точка модели построена с одним коэффициентом, пропорции остаются верными, и проект легко сравнивать с оригиналом.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комнаты на листе
</a:t>
            </a:r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уместить большую комнату на бумаге, все размеры уменьшают в одном масштабе. Тогда стены, окна и двери сохраняют взаимное расположение, а план остаётся похожим на реальный объект.
</a:t>
            </a:r>
            <a:endParaRPr lang="en-US" sz="941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в чертеже и на картах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фигуры остаются подобными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Соответствующие стороны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исходной фигуры и её образа изменяются пропорционально одному коэффициенту. Поэтому любая новая сторона сохраняет то же отношение к другой соответствующей стороне, что и раньше.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Равенство углов
</a:t>
            </a:r>
            <a:pPr algn="l" indent="0" marL="0">
              <a:lnSpc>
                <a:spcPct val="80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соответствующие углы остаются равными, а значит, форма не искажается. Именно поэтому после гомотетии фигура выглядит как точная копия, только другого размера.
</a:t>
            </a:r>
            <a:endParaRPr lang="en-US" sz="96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Периметр и площадь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меняется в |k| раз, а площадь — в k² раз. Например, при увеличении стороны квадрата в 3 раза его площадь возрастает уже в 9 раз.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 для подобия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углов и пропорциональность сторон доказывают подобие исходной и полученной фигур. Гомотетия меняет размер, но не разрушает геометрическое сходство между ними.
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коэффициента и площади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зависит не линейно, а квадратично, поэтому растёт или уменьшается быстрее, чем длина стороны.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S′ = k²S показывает, что даже небольшое изменение коэффициента сильно влияет на площадь фигуры.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класса; зависимость площади от коэффициента гомотетии
</a:t>
            </a:r>
            <a:endParaRPr lang="en-US" sz="11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 гомотетии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 модулю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коэффициента k показывает, во сколько раз изменятся расстояния в образе. Если k больше 1, фигура увеличивается, а если меньше 1 — уменьшается.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центр
</a:t>
            </a:r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k каждая точка образа оказывается на противоположной стороне от центра O. При этом направление луча меняется, хотя пропорции фигуры сохраняются.
</a:t>
            </a:r>
            <a:endParaRPr lang="en-US" sz="983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случай k = -1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k равно -1, размер фигуры не меняется. Это центральная симметрия: точка O становится серединой отрезка AA′, а фигура словно отражается через центр.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отвечает за расположение образа, а модуль — за размер. Поэтому при одном и том же k можно получить одинаковую по форме, но иначе расположенную фигуру.
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многоугольника при гомотетии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образа многоугольника с центром O и коэффициентом k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при гомотетии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расчёты показывают, как коэффициент влияет на длину и положение образа.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меняется по модулю коэффициента, а отрицательный знак меняет только сторону от центра, не саму величину расстояния.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«Гомотетия»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и центральная симметрия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гомотетии фигура меняет размер относительно центра O, а положение каждой точки определяется одним и тем же коэффициентом.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= -1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коэффициент равен -1, каждая точка переходит на противоположную сторону от центра на такое же расстояние.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центральная симметрия: центр O становится серединой отрезка AA′ для любой точки исходной фигуры.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результат преобразования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построение влияет не один параметр: центр задаёт опору, а коэффициент одновременно меняет размер и расположение образа.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коэффициента сильнее всего определяет изменение размеров, а знак отвечает за сторону от центра. Центр O фиксирует всё преобразование.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факторов по теме гомотетии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гомотетии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забывают, что при отрицательном k образ строится по другую сторону от центра. Из-за этого фигура получается в неправильном месте и не совпадает с условием.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луч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иногда откладывают не на той прямой. Для каждой вершины нужно проводить луч через центр O, иначе новая точка не будет соответствовать исходной.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порядок вершин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точки в неверной последовательности, многоугольник исказится. Вершины образа следует соединять точно в том же порядке, что и вершины исходной фигуры.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углы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считают только длины и не проверяют углы. Но при гомотетии соответствующие углы равны, и это помогает заметить ошибку в построении.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параллельности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не учитывать параллельность соответствующих сторон. Если линии перестают быть параллельными, значит, построение выполнено неверно и гомотетия нарушена.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03833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гомотетия в 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планы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картах, схемах и планах помещений реальные расстояния уменьшают по масштабу. Так большой объект удобно показать на листе бумаги без искажения формы.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макеты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и моделировании используют уменьшенные или увеличенные копии зданий, деталей и комнат. Гомотетия помогает сохранить пропорции и точность изображения.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и копирование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копировании изображение можно увеличить или уменьшить, не меняя его очертания. Это удобно для документов, рисунков и учебных материалов.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редакторах изображений масштабирование объектов основано на тех же идеях. Фигура остаётся узнаваемой, потому что сохраняются форма и пропорции.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фигуры до и после гомотетии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отрицательный, фигура ещё и переходит на другую сторону от центра, но её внешний вид остаётся тем же.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сохраняет геометрию фигуры, но по-разному изменяет линейные размеры и площадь. Именно поэтому она связана с подобием.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гомотетии в школьной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формулы гомотетии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образа
</a:t>
            </a:r>
            <a:pPr algn="l" indent="0" marL="0">
              <a:lnSpc>
                <a:spcPct val="80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любой точки A расстояние до её образа выражается формулой OA′ = |k|·OA. Она показывает, во сколько раз меняется удалённость точки от центра.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251515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фигуры
</a:t>
            </a:r>
            <a:pPr algn="l" indent="0" marL="0">
              <a:lnSpc>
                <a:spcPct val="8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вся фигура увеличивается или уменьшается одинаково, её периметр тоже меняется в |k| раз. Это удобно при сравнении похожих многоугольников.
</a:t>
            </a:r>
            <a:endParaRPr lang="en-US" sz="862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фигуры
</a:t>
            </a:r>
            <a:pPr algn="l" indent="0" marL="0">
              <a:lnSpc>
                <a:spcPct val="80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после преобразования вычисляют по формуле S′ = k²S. Поэтому даже небольшое увеличение стороны заметно сильнее отражается на площади.
</a:t>
            </a:r>
            <a:endParaRPr lang="en-US" sz="920" dirty="0"/>
          </a:p>
        </p:txBody>
      </p:sp>
      <p:sp>
        <p:nvSpPr>
          <p:cNvPr id="13" name="Text 5"/>
          <p:cNvSpPr txBox="1"/>
          <p:nvPr/>
        </p:nvSpPr>
        <p:spPr>
          <a:xfrm>
            <a:off x="251515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значения
</a:t>
            </a:r>
            <a:pPr algn="l" indent="0" marL="0">
              <a:lnSpc>
                <a:spcPct val="80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 = 1 получается тождественное преобразование: фигура не меняется. При k = -1 возникает центральная симметрия, а размер остаётся тем же.
</a:t>
            </a:r>
            <a:endParaRPr lang="en-US" sz="882" dirty="0"/>
          </a:p>
        </p:txBody>
      </p:sp>
      <p:sp>
        <p:nvSpPr>
          <p:cNvPr id="14" name="Text 6"/>
          <p:cNvSpPr txBox="1"/>
          <p:nvPr/>
        </p:nvSpPr>
        <p:spPr>
          <a:xfrm>
            <a:off x="4665275" y="31625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связывают формулы
</a:t>
            </a:r>
            <a:pPr algn="l" indent="0" marL="0">
              <a:lnSpc>
                <a:spcPct val="80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соединяют длины, периметр, площадь и коэффициент гомотетии. Благодаря им можно заранее предсказать результат построения и проверить ответ.
</a:t>
            </a:r>
            <a:endParaRPr lang="en-US" sz="8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Гомотетия: форма сохраняется, размеры меняются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помогает точно менять масштаб фигур, не нарушая их форму. Она сохраняет углы и параллельность, а размеры и площадь изменяются по понятным формулам.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2026-05-29T00:20:28Z</dcterms:created>
  <dcterms:modified xsi:type="dcterms:W3CDTF">2026-05-29T00:20:28Z</dcterms:modified>
</cp:coreProperties>
</file>