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«Воронежские тетради»: поэтический дневник 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ссылке, страхе и внутренней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Воронеж, 1935–1937: время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ареста Мандельштам оказался в Воронеже под надзором. На фоне растущих репрессий он писал стихи о бедности, тревоге и силе слова, превращая личную драму в историческое свидетельство.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 и место цикла в его творчестве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— один из крупнейших поэтов Серебряного века и заметный представитель акмеизма, для которого важны точность образа, культурная память и ясность поэтического жеста.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«Воронежские тетради» относятся к позднему периоду его творчества, когда интонация становится более напряжённой, трагической и одновременно удивительно собранной.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резко усиливаются темы одиночества, исторического испытания и духовного сопротивления, которые в ранней лирике звучали иначе и мягче.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показывает, как поэт сохраняет свободу мышления и сложность формы даже в условиях принуждения, превращая личный опыт в высокую поэзию.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в стихах Мандельштама — не просто место на карте, а пространство вынужденной остановки. За окном остаются улицы, снег и холод, а внутри — тесная комната, в которой особенно остро чувствуется оторванность от прежней жизни.
</a:t>
            </a:r>
            <a:endParaRPr lang="en-US" sz="867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 окном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взгляд фиксирует скудный повседневный мир: пустые помещения, короткие прогулки, зимнюю неподвижность. Эти детали не случайны — через них передаётся состояние человека, лишённого привычного уклада и вынужденного существовать в условиях постоянной неустойчивости.
</a:t>
            </a:r>
            <a:endParaRPr lang="en-US" sz="78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без опоры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бедности и молчания город связывается с памятью о культуре и собственной биографии. Именно поэтому Воронеж в цикле становится не только символом ссылки, но и местом, где слово помогает удержать связь с собой и прошлым.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сильнее изоляции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как пространство ссылки и памяти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6506" y="4102822"/>
            <a:ext cx="169650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97175" y="3580262"/>
            <a:ext cx="315225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цикла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и путь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 связан не с путешествием, а с вынужденным движением без ясной цели. Он выражает разрыв с прежней жизнью и неопределённость будущего.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ареста и ожидания новой беды проходит через цикл как постоянный фон. Она создаёт ощущение уязвимости, но не отменяет внутреннего достоинства лирического героя.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отделяет внутренний мир от внешнего и одновременно связывает их. Через этот образ поэт показывает дистанцию между человеком и давящей реальностью.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становится способом сохранить личность и память. В условиях давления слово у Мандельштама превращается в форму сопротивления разрушению.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зима,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передают не только холод и одиночество, но и краткую передышку от страха. В них слышится хрупкая возможность внутреннего освобождения.
</a:t>
            </a:r>
            <a:endParaRPr lang="en-US" sz="1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временной шкале виден не только ход событий, но и постепенное превращение личного опыта в литературный текст.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творческой интенсивности приходится на воронежские годы, а дальнейшая публикация закрепила значение цикла в культуре.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«Воронежских тетрадей»
</a:t>
            </a:r>
            <a:endParaRPr lang="en-US" sz="236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О. Э. Мандельштама и истории цикла «Воронежские тетради»
</a:t>
            </a:r>
            <a:endParaRPr lang="en-US" sz="9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цикла и принцип «тетради»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возникают как непосредственная реакция на жизнь в ссылке. Их тон связан с переживанием новой реальности, где каждое наблюдение приобретает особую значимость.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1935: начало воронежских записей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тексты соотносятся между собой через образы холода, пути, окна и голоса. Возникает ощущение дневника, в котором переживание не закрыто, а разворачивается во времени.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1935–1936: накопление повторов и перекличек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собирают прежние мотивы в более сложную структуру. Фрагментарность не разрушает смысл, а подчёркивает движение мысли и нарастающее внутреннее напряжение.
</a:t>
            </a:r>
            <a:endParaRPr lang="en-US" sz="1164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1937: завершение цикла как целого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цикла помогают увидеть, как личный опыт превращается в систему художественных смыслов.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соединяют бытовую конкретность с философским смыслом и делают цикл цельным, несмотря на его фрагментарную форму.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значение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цикла Осипа Мандельштама «Воронежские тетради»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«Воронежских тетрадях» книжная культура сочетается с разговорной интонацией, поэтому стих звучит естественно и в то же время требует внимательного чтения.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условиях опасности Мандельштам не упрощает речь: сложная форма, музыкальность и смысловая напряжённость становятся знаком духовной стойкости.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плотные метафоры, точные зрительные детали и культурные ассоциации, которые связывают личную ситуацию с историей и литературной традицией.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поэтика позднего Мандельштама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живёт в состоянии постоянной опасности, но не превращается в пассивную жертву. Он внимательно вглядывается в окружающий быт, отмечает детали комнаты, улицы и времени суток, словно удерживая реальность от распада.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под угрозой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этого образа сохраняется память о литературе, истории и человеческом достоинстве. Герой не только страдает, но и превращает опыт ссылки в свидетельство эпохи, где слово становится способом не потерять себя.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 культуры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цикла Осипа Мандельштама: арест, ссылка, страх, обращение к памяти и слову, создание поэтической формы.
</a:t>
            </a:r>
            <a:endParaRPr lang="en-US" sz="1042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внешнего принуждения к внутренней свободе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640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60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50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реальность 1930-х годов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надзор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арест и постоянное наблюдение могли стать частью повседневности даже для известного поэта. Судьба Мандельштама показывает, насколько незащищённым был человек перед репрессивной системой.
</a:t>
            </a:r>
            <a:endParaRPr lang="en-US" sz="1289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террор усиливал ощущение неопределённости: люди боялись доносов, внезапных обысков и новых обвинений. Этот фон напрямую отражён в напряжённой интонации воронежских стихов.
</a:t>
            </a:r>
            <a:endParaRPr lang="en-US" sz="1289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Лишение нормальной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разрушала привычный быт, ограничивала передвижение и обрывала связи с прежней средой. В цикле это передано через мотивы бедности, одиночества и вынужденной замкнутости.
</a:t>
            </a:r>
            <a:endParaRPr lang="en-US" sz="1364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насилия поэзия становится способом удержать личность и культурную преемственность. Мандельштам фиксирует эпоху не как хроникёр, а как свидетель, сохраняющий человеческий голос.
</a:t>
            </a:r>
            <a:endParaRPr lang="en-US" sz="13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частотность, но и смысловую связанность мотивов: они образуют единое поле тревоги, памяти и сопротивления.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образы холода, окна и слова: через них поэт связывает личный опыт ссылки с общим историческим состоянием эпохи.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в «Воронежских тетрадях»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цикла Осипа Мандельштама «Воронежские тетради»; смысловая группировка мотивов по текстам цикла.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культурной традицией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обращается к античности, библейским мотивам и европейской литературе не ради украшения, а чтобы показать: культура переживает политический страх и остаётся формой духовной преемственности.
</a:t>
            </a:r>
            <a:endParaRPr lang="en-US" sz="1384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Отсылки к русской поэзии XIX века создают эффект внутреннего диалога с предшественниками. Лирический герой словно сверяет собственный опыт с уже накопленной памятью поэтического языка.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цитата у Мандельштама превращается в акт сопротивления. Если историческая реальность разрушает личную жизнь, то традиция помогает сохранить масштаб мысли, достоинство и связь времён.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219249"/>
            <a:ext cx="5226300" cy="30973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судьбы текста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стихи создавались, сохранялись и вошли в литературную историю.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текста показывает, что его сохранение зависело не только от автора, но и от памяти близких, переписки и последующей работы исследователей.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рукописной и посмертной судьбы «Воронежских тетрадей»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и сохранение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как след живого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существовали не в окончательном книжном виде, а в рукописях, где видны исправления, паузы и следы работы мысли. Это делает текст особенно личным и уязвимым.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памяти и текстологии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записей удерживалась памятью близких и позднее восстанавливалась исследователями. Поэтому история цикла связана не только с литературой, но и с бережным возвращением авторского слова.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неравномерна: вместе с тревогой в стихах нарастает собранность, а личное переживание постепенно становится формой внутренней дисциплины.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напряжения сменяется более сложной и сдержанной интонацией: поэт не снимает боль, но превращает её в устойчивую речь.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цикла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3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цикла «Воронежские тетради»; условная интерпретация эмоциональных фаз по ходу текста.
</a:t>
            </a:r>
            <a:endParaRPr lang="en-US" sz="7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«Воронежские тетради» учат внимательному чтению: в них важно не только содержание, но и интонация, образ, ритм. Так поэзия раскрывается как форма мысли и нравственного выбора.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«Воронежские тетради» важны сегодня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Мандельштама школьник лучше понимает эпоху репрессий и цену исторической памяти. Личный опыт поэта делает абстрактные понятия страха, насилия и несвободы конкретными.
</a:t>
            </a:r>
            <a:endParaRPr lang="en-US" sz="1124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помогает увидеть, как литература сохраняет человеческое достоинство в условиях давления. Для современного читателя это важный пример того, что слово не сводится к украшению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интерпретации и вопросы чтения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дневник ссылки цикл показывает повседневность лишения, одиночества и ожидания, где каждое бытовое наблюдение приобретает психологическую и историческую остроту.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философская лирика он размышляет о времени, памяти и границах личности, соединяя личный опыт с общими вопросами о человеке и его стойкости.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историческое свидетельство он сохраняет интонацию эпохи, в которой страх стал частью жизни, а поэзия — редкой возможностью не потерять себя.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чтения заключается в выборе между разрушением и словом, страхом и памятью. Именно напряжение этих противоположностей создаёт глубину цикла.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удерживает человека и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«Воронежские тетради» показывают, что даже в условиях ссылки и исторического насилия стихотворение может стать опорой личности, памятью эпохи и формой нравственной стойкости.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2026-05-23T20:48:23Z</dcterms:created>
  <dcterms:modified xsi:type="dcterms:W3CDTF">2026-05-23T20:48:23Z</dcterms:modified>
</cp:coreProperties>
</file>