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многоклеточных животных: ключевые темы
</a:t>
            </a:r>
            <a:endParaRPr lang="en-US" sz="2751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способов размножения и их роли в жизни животных.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в животном мире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продолжение жизни видов и поддержание биологического разнообразия, позволяя животным адаптироваться к изменяющимся условиям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размножение у животных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многоклеточных животных размножение поддерживает численность популяции, способствует сохранению вида и передаче генетических признаков.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играет ключевую роль в поддержании устойчивости экосистем и служит основой для эволюционных изменений.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это биологический процесс образования новых организмов, который обеспечивает передачу наследственной информации от родителей к потомству.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особенности и примеры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теле гидры формируется вырост в виде почки, из которого развивается новая особь. По достижении зрелости почка отделяется, становясь самостоятельным организмом.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у планарии
</a:t>
            </a:r>
            <a:pPr algn="ctr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 способна делиться на две части, причем каждая из них может вырасти в полноценного червя. Это обеспечивает быстрый рост численности при благоприятных условиях.
</a:t>
            </a:r>
            <a:endParaRPr lang="en-US" sz="110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у морских звёзд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восстанавливают тело из отдельных частей при потерях лучей. Этот процесс позволяет им переживать повреждения и размножаться.
</a:t>
            </a:r>
            <a:endParaRPr lang="en-US" sz="11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способы размножения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подразумевает участие двух родителей, что приводит к появлению потомства с уникальным сочетанием генов. Это повышает приспособляемость животных к окружающей среде.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характерно для птиц и млекопитающих, обеспечивая защиту зародыша. Наружное оплодотворение преобладает у рыб и амфибий с большим количеством икринок.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54" y="1595710"/>
            <a:ext cx="3604120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 полового размножения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процессов размножения у многоклеточных животных представлены в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быстрее, но менее разнообразно; половое обеспечивает генетическую вариативность и устойчивость видов.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гидры: этапы процесса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теле гидры образуется небольшой вырост — почка, из которой развивается зачаток будущего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почка приобретает все необходимые органы и структуры, готовясь к самостоятельной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молодой организм достигает определённого размера, он отделяется от материнского тела и начинает самостоятельное существование.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у морских звёзд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тела морской звезды части могут отделяться и при наличии центральной области формировать новые особи.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служит не только способом размножения, но и механизмом регенерации, повышающим шансы выживания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способов размножения в 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животных используют половые способы, что способствует разнообразию и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полового размножения связано с его преимуществами в поддержании генетического разнообразия.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биологии животных,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животных — необычный способ размножения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развитие рабочих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пчёл рабочие особи развиваются из неоплодотворённых яйцеклеток при партеногенезе. Это обеспечивает быстрое увеличение численности колонии в нужных условиях.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рептилий 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и тли способны размножаться без участия самцов, что позволяет быстро восстанавливаться популяциям после неблагоприятных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 наружное оплодотворение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встречается у млекопитающих, птиц и рептилий. При этом эмбрион защищён внутри тела или яйца, что повышает шансы на выживание потомства в сложных условиях.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оплодотворение характерно для рыб и амфибий. Они откладывают много икринок, из которых лишь часть выживает из-за хищников и неблагоприятных факторов. Тип оплодотворения связан с образом жизни и строением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жизненного цикла многоклеточных животных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адаптация жизненных циклов у различных групп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метаморфоза у насекомых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метаморфоз у бабочек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бабочек включает стадии яйца, гусеницы, куколки и взрослой особи. Личинка питается растениями, а взрослая бабочка — нектаром цветов, что обеспечивает разные условия для каждого этапа.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метаморфоз у кузнечиков
</a:t>
            </a:r>
            <a:pPr algn="ctr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проходят стадии яйца, личинки и взрослой особи, при этом личинка похожа на взрослого, но без крыльев. Личинки и взрослые животные имеют похожий образ жизни и пищевые предпочтения.
</a:t>
            </a:r>
            <a:endParaRPr lang="en-US" sz="100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комаров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развиваются через полный метаморфоз: от яйца до личинки, затем куколки и взрослой формы. Личинки живут в воде и питаются органическими веществами, взрослые — кровью животных и растений.
</a:t>
            </a:r>
            <a:endParaRPr lang="en-US" sz="9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амфибий: ключевые особенности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обычно размножаются в водной среде, где происходит откладка икринок с наружным оплодотворением. Такое размножение связано с потребностью в воде для развития потомства.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амфибий откладывают сотни или тысячи икринок, из которых развивается многочисленное потомство, компенсирующее высокую смертность личинок из-за хищников и условий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икринок выходят головастики с жабрами и плавниками, которые постепенно проходят метаморфоз, превращаясь во взрослую форму с лёгкими и конечностями для жизни на суше.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амфибий включает смену среды обитания: с водной стадии в ранний период на более сухую сушу по мере взросления особи, что требует адаптивных изменений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у разных животных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гнёзд и кормление у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создают гнёзда для защиты яиц и птенцов. Родители кормят и обогревают потомство до тех пор, пока птенцы не станут самостоятельными и смогут выживать без помощи.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и защита молодняка у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кормят потомство молоком, что обеспечивает питание и иммунную защиту. Они также активно защищают детёнышей от опасностей окружающей среды и хищников.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511" y="1599680"/>
            <a:ext cx="3584311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размножения у различных групп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размножения у рыб, птиц, насекомых и амфибий, отражая приспособленность к условиям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стратегии отражают адаптации к среде и обеспечивают успешное выживание и размножение всех групп.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школьного учебника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размножение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условия, такие как температура и влажность, напрямую влияют на продолжительность и активность периода размножения у многих животных, регулируя время вылупления и выживания потомства.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лягушек видно, что массовое размножение происходит весной, когда уровень воды в водоёмах высокий, а температура способствует быстрому развитию и росту личинок.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размножение животных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человека, включая урбанизацию и загрязнение окружающей среды, приводит к разрушению природных мест обитания размножающихся видов амфибий и других животных.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роста антропогенных нагрузок снижается численность многих птиц и амфибий, которые теряют привычные места для гнездования и размножения.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создание заповедников играют важную роль в сохранении экосистем и обеспечении стабильных условий для размножения диких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эволюция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изменения, появляющиеся при половом размножении, ускоряют процессы эволюции, формируя новые признаки, полезные для выживания.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быструю численную отдачу популяции, но не создаёт разнообразия, что ограничивает возможные адаптации к переменам.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генетическому разнообразию, что повышает адаптивные возможности видов в изменяющихся условиях среды и способствует эволюционному развитию.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размножения в жизни животных: главные выводы
</a:t>
            </a:r>
            <a:endParaRPr lang="en-US" sz="263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выживание и развитие животных, разнообразие стратегий помогает адаптироваться к среде, а забота и условия важны для сохранения видов и биологического равновесия.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2026-05-08T16:00:50Z</dcterms:created>
  <dcterms:modified xsi:type="dcterms:W3CDTF">2026-05-08T16:00:50Z</dcterms:modified>
</cp:coreProperties>
</file>