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её 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умножения и её главные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делает запись короче, помогает считать быстрее и упрощает формулы. Она встречается в задачах по алгебре, геометрии, физике и информатике, а ещё в обозначении больших чисел и единиц измерения.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степень полезна в 7 классе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 a^n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— это число, которое умножают само на себя. Именно оно задаёт повторяющийся множитель и определяет, какое число лежит в основе записи степени.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бывают
</a:t>
            </a:r>
            <a:pPr algn="l" indent="0" marL="0">
              <a:lnSpc>
                <a:spcPct val="150000"/>
              </a:lnSpc>
              <a:buNone/>
            </a:pPr>
            <a:r>
              <a:rPr lang="en-US" sz="12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всего рассматривают степени с натуральными и целыми числами. Основанием может быть почти любое число, но важно правильно читать знак и понимать смысл записи.
</a:t>
            </a:r>
            <a:endParaRPr lang="en-US" sz="1285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показывает, сколько раз основание участвует в умножении. Если показатель равен 4, число берётся четыре раза подряд, без пропусков и изменений.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степени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степени — это результат такого повторяющегося умножения. Например, 3^4 означает 3·3·3·3 и даёт 81, поэтому запись сразу передаёт и действие, и ответ.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75749"/>
            <a:ext cx="4063200" cy="207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короткая запись связана с развернутым умножением и результатом.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заменяет длинное одинаковое умножение и позволяет быстрее читать, записывать и сравнивать выражения.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«Степень и её свойства»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степеней и их значений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 на наглядном примере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5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запись 4^3 связана с тремя одинаковыми группами по 4 предмета. Такой пример помогает увидеть, что степень — это не абстрактная формула, а понятная модель.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образ помогает отличать степень от суммы и обычного произведения. Если не путать повторяющиеся множители, легче правильно читать записи и выполнять вычисления.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основание
</a:t>
            </a:r>
            <a:pPr algn="l" indent="0" marL="0">
              <a:lnSpc>
                <a:spcPct val="15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здесь равно 4: именно это число повторяется в каждой группе. Оно показывает, какой множитель используется снова и снова, когда мы читаем запись степени.
</a:t>
            </a:r>
            <a:endParaRPr lang="en-US" sz="879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показатель
</a:t>
            </a:r>
            <a:pPr algn="l" indent="0" marL="0">
              <a:lnSpc>
                <a:spcPct val="15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равен 3, потому что одинаковых групп три. Он отвечает за число повторений и помогает понять, сколько раз нужно взять основание в произведении.
</a:t>
            </a:r>
            <a:endParaRPr lang="en-US" sz="9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значений степени 2^n для n = 1–5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значение степени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основании достаточно увеличить показатель на 1, чтобы получить следующее значение вдвое больше.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очень быстро: даже небольшое увеличение показателя заметно меняет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показателем 1 и 0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число в первой степени равно самому себе. Это правило помогает не усложнять выражение: если показатель равен 1, запись степени можно сразу заменить исходным числом.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9^1 = 9 и 12^1 = 12 показывают, что степень с показателем 1 не изменяет значение числа. Здесь важно видеть именно один множитель, а не новое действие.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ненулевого основания число в нулевой степени равно 1. Поэтому 12^0, 100^0 и 7^0 дают один и тот же результат — единицу.
</a:t>
            </a:r>
            <a:endParaRPr lang="en-US" sz="1189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особенно полезно при преобразовании выражений, когда показатели уменьшаются и доходят до нуля. Оно помогает быстро упрощать записи и не делать лишних вычислений.
</a:t>
            </a:r>
            <a:endParaRPr lang="en-US" sz="10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вычислить степень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 перепутать основание, показатель и порядок действий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 с одинаковым основанием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перемножаются степени с одинаковым основанием, показатели складываются: a^m·a^n = a^(m+n). Основание остаётся прежним, потому что мы соединяем одинаковые множители в одну запись.
</a:t>
            </a:r>
            <a:endParaRPr lang="en-US" sz="1028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2^3·2^4 сначала можно представить все множители отдельно, а затем объединить их в одну степень. Получается 2^7, а это 128.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удобно при упрощении выражений с несколькими одинаковыми степенями. Оно экономит время, уменьшает число записей и помогает аккуратно работать с алгебраическими выражениями.
</a:t>
            </a:r>
            <a:endParaRPr lang="en-US" sz="9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 с одинаковым основанием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 = a^(m−n). Это работает, если основание не равно нулю и показатель делимого больше.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5^6:5^2 одинаковые множители сокращаются, а в ответе остаётся 5^4. Такой приём позволяет быстро получить 625 без лишних промежуточных действий.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
</a:t>
            </a:r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удобно при преобразовании дробей и более сложных выражений. Оно показывает, как сокращать повторяющиеся множители и переводить длинную запись в более простую форму.
</a:t>
            </a:r>
            <a:endParaRPr lang="en-US" sz="12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произведение, каждую его часть можно возвести в одинаковую степень отдельно. Это удобно, потому что не нужно сначала перемножать числа, а потом снова возводить результат в степень.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записывают так: (ab)^n = a^n·b^n. Оно показывает, что показатель действует сразу на оба множителя, а не только на одно число внутри скобок.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(2·3)^2 = 6^2 = 36, а по правилу 2^2·3^2 = 4·9 = 36. Значения совпадают, значит, свойство работает и помогает упрощать выражения со скобками.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частного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5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записано деление, каждую часть частного можно возвести в степень отдельно. При этом делитель не должен быть равен нулю, иначе выражение не имеет смысла.
</a:t>
            </a:r>
            <a:endParaRPr lang="en-US" sz="1047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смысл
</a:t>
            </a:r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записывают так: (a: b)^n = a^n: b^n, где b ≠ 0. Оно показывает, что степень распределяется и на делимое, и на делитель одинаково.
</a:t>
            </a:r>
            <a:endParaRPr lang="en-US" sz="1289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(8:2)^3 = 4^3 = 64. Если вычислить по свойству, получим 8^3:2^3 = 512:8 = 64. Оба способа дают одинаковый результат.
</a:t>
            </a:r>
            <a:endParaRPr lang="en-US" sz="12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внутреннюю степень, а затем результат снова возводят в степень. Поэтому важно не терять порядок действий и правильно читать выражение со скобками.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свойства используют формулу (a^m)^n = a^(m·n). Она означает, что показатели не складываются и не вычитаются, а перемножаются между собой.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упрощения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(3^2)^4 = 3^8 = 6561. Сначала число 3 берут в квадрат, а затем полученную степень возводят в четвёртую степень, поэтому показатели умножаются.
</a:t>
            </a:r>
            <a:endParaRPr lang="en-US" sz="11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главных правила работы со степенями. Важно видеть, как меняется показатель в каждом случае и когда сохраняется одно и то же основание.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нужно внимательно смотреть на показатели: они либо складываются, либо вычитаются, либо перемножаются. Основание при этом изменяется по-разному в зависимости от свойства.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правила темы «Степень и её свойства»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степени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частая ошибка в записи степеней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какое число действительно является основанием степени. Без них знак минус не входит в основание, а относится к результату после выполнения возведения в степень.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(−2)^2 означает, что в квадрат возводится число −2, поэтому получается 4. А в записи −2^2 сначала вычисляют 2^2, а затем ставят минус, и выходит −4.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значения, нужно каждый раз проверять, где заканчивается основание. Если число отрицательное и оно должно возводиться в степень целиком, обязательно ставят скобки.
</a:t>
            </a:r>
            <a:endParaRPr lang="en-US" sz="13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в школьном курсе математики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Положительные, нулевые и отрицательные показатели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знак показателя полностью меняет смысл записи. Особенно важно помнить: при отрицательном показателе получается дробь, а не отрицательное число.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показатель, тем сильнее меняется форма записи. Нулевой показатель даёт 1, а отрицательный переводит число в знаменатель дроби.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степени помогают записывать огромные значения короче и понятнее. Например, 10^6 означает миллион, а 10^9 — миллиард. Такая запись удобна, когда нужно сравнивать объёмы данных, скорость обработки и размеры файлов.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 большие числа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физики степени показывают, как быстро меняются величины, а также помогают записывать квадратные и кубические единицы. Площадь выражают в квадратных единицах, а объём — в кубических, поэтому степенная запись здесь особенно важна.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измерения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встречаются и в описании очень маленьких объектов, например клеток, микроорганизмов и расстояний на научных шкалах. Благодаря такой записи учёные могут кратко фиксировать значения, которые трудно писать обычными длинными числами.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клеточный мир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 жизни и науке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свойства степени в вычислениях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верное правило и не перепутать действия со степенями.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контрольной работой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выглядит сложным, сначала определяют вид степени, потом выбирают нужное свойство и только после этого считают. Такой порядок уменьшает число ошибок в вычислениях.
</a:t>
            </a:r>
            <a:endParaRPr lang="en-US" sz="1032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различать основание и показатель степени. Основание показывает, какое число повторяется, а показатель сообщает, сколько раз оно умножается само на себя.
</a:t>
            </a:r>
            <a:endParaRPr lang="en-US" sz="1032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основные правила: a^1 = a, a^0 = 1 для a ≠ 0, a^m·a^n = a^(m+n), a^m: a^n = a^(m−n), (a^m)^n = a^(mn).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стоит проверять, не изменяют ли скобки смысл выражения. Именно они показывают, относится ли минус к основанию, а также какое действие выполняется первым.
</a:t>
            </a:r>
            <a:endParaRPr lang="en-US" sz="1032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ещё раз посмотреть на знаки, показатели и основания. Это помогает заметить неточность до того, как ответ будет записан в тетрадь.
</a:t>
            </a:r>
            <a:endParaRPr lang="en-US" sz="11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помогает записывать повторяющееся умножение короче и удобнее. Её свойства ускоряют вычисления, упрощают выражения и становятся важной основой для дальнейшего изучения алгебры.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— короткая запись, большие возможности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2026-05-29T21:05:16Z</dcterms:created>
  <dcterms:modified xsi:type="dcterms:W3CDTF">2026-05-29T21:05:16Z</dcterms:modified>
</cp:coreProperties>
</file>