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alt sind sie? — тема возраста на немецком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спрашивать возраст, отвечать и говорить о дне рождения по-немецки.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детям нужен этот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встречается на знакомстве, в играх и парной работе. Для третьего класса важны числа до 10 и очень короткие фразы. Слова alt и Jahre помогают строить простой и правильный ответ о возрасте.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о возрасте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alt bist du? — так спрашивают одного ребёнка на «ты». Это самый обычный вопрос среди одноклассников, когда нужно узнать возраст быстро и просто.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alt sind Sie? — вежливая форма для взрослого человека. Её используют, когда нужно обратиться уважительно, например к учителю, гостю или незнакомому взрослому.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alt sind sie? — вопрос о нескольких людях сразу. В ответе обычно называют число: Ich bin neun Jahre alt. Так возраст звучит понятно и по-немецки правильно.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слова, которые встречаются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и alt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wie означает «как», а alt в этой теме связано с возрастом. Вместе они образуют знакомый вопрос, который дети слышат и произносят на уроке.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Jahre в ответе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Jahre значит «годы». В полном ответе оно помогает сказать возраст точно: Ich bin acht Jahre alt. Такая фраза звучит естественно и очень по-учебному.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первых ответов особенно нужны числительные eins, zwei, drei и vier. Они помогают назвать возраст без лишних трудностей и быстро привыкнуть к немецкой речи.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 до 10 для ответа о возрасте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fünf, sechs, sieben и acht. Эти слова часто встречаются в коротких диалогах, поэтому их стоит повторять вслух несколько раз подряд.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neun и zehn завершают первую десятку. С ними легко сказать: Ich bin neun Jahre alt или Ich bin zehn Jahre alt.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полном ответе слово Jahre не меняется. Оно остаётся тем же и после разных чисел, поэтому схема остаётся простой и удобной для запоминания.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школьный диалог о возрасте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 нескольких простых реплик для общения между одноклассниками.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свечи уже готовы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стоит торт, а рядом ждут свечи. Ребёнок улыбается и говорит: Ich habe Geburtstag. В этот день он становится на один год старше, и число на праздничном украшении сразу становится важным и очень заметным.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с цифрой на открытке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открытке написано число возраста, а рядом лежит подарок. К нему добавляются Kuchen und Kerzen, и всё вместе создаёт весёлую картинку дня рождения. Такая ситуация помогает детям связать возраст с праздником и запомнить нужные слова.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легко 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звучит смех, на столе стоят сладости, а вокруг видны яркие числа. Фраза Ich habe Geburtstag подходит к такому моменту идеально. Дети быстро понимают: день рождения — это не только угощение, но и новый возраст.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день рождения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отвечать коротко и полным предложением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звучит просто: Ich bin sieben. Его легко сказать в разговоре, когда нужно ответить быстро и без длинной фразы.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 точнее: Ich bin sieben Jahre alt. В учебных заданиях именно такая форма считается самой правильной и понятной для слушателя.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вариант встречается в очень простом диалоге, а полный — в ответах на уроке. Он помогает сразу назвать возраст и не забыть важное слово Jahre.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 нескольких детях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спрашивают о группе, в ответе можно назвать два возраста сразу. Например: Sie sind acht und neun Jahre alt. Так сразу понятно, что речь идёт о нескольких людях.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und соединяет числа и делает ответ удобным для чтения и произношения. Оно помогает перечислить возраст без лишних слов и сложных объяснений.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sie с маленькой буквы означает «они». Оно показывает, что вопрос или ответ относится не к одному человеку, а сразу к нескольким детям.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знакомства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становятся в круг и по очереди спрашивают друг друга: Wie alt bist du? Ответы короткие, поэтому игра идёт быстро и весело. Каждый ребёнок повторяет число, словно маленький языковой мячик, который легко катится от одного к другому.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цифрами
</a:t>
            </a:r>
            <a:pPr algn="l" indent="0" marL="0">
              <a:lnSpc>
                <a:spcPct val="100000"/>
              </a:lnSpc>
              <a:buNone/>
            </a:pPr>
            <a:r>
              <a:rPr lang="en-US" sz="7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карточках написаны числа, а рядом нарисованы улыбающиеся лица. Учитель показывает карточку, и дети говорят: Ich bin sechs. Потом они задают вопрос соседу и продолжают цепочку. Так числа запоминаются почти играючи, без скуки и длинных правил.
</a:t>
            </a:r>
            <a:endParaRPr lang="en-US" sz="93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разговаривают по образцу: Wie alt bist du? — Ich bin sechs. Und du? — Ich bin sieben. Такой короткий обмен репликами помогает потренировать возраст, слух и уверенность. А ещё он очень похож на настоящую беседу между друзьями.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в играх и заданиях класса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правильную форму 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возрасте зависит от того, говорим ли мы с одним ребёнком, со взрослым человеком или о нескольких людях.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забывают слово Jahre и говорят только число. Но в полном ответе оно обязательно помогает сделать фразу правильной и понятной.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звучит фраза Ich bin neun alt. В немецком языке возраст обычно называют так: Ich bin neun Jahre alt, то есть число плюс слово Jahre.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перепутать Sie и sie. Заглавная буква нужна при вежливом обращении к взрослому, а маленькая — когда речь идёт о нескольких людях.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запомнить простую схему: сначала число, затем Jahre, потом alt. Эта маленькая цепочка работает почти всегда.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теме возраста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школьный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или семь лет часто связаны с началом учёбы. В классе дети быстро знакомятся и спрашивают друг друга о возрасте. Так школьная тема становится очень живой и понятной.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школьный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восемь, девять и десять лет ученики уже уверенно отвечают на вопрос Wie alt sind sie? Числа помогают говорить о друзьях, одноклассниках и братьях или сёстрах без длинных объяснений.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друзья рядом со школой
</a:t>
            </a:r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нужен не только на уроке, но и в разговоре о семье. Когда дети рассказывают о себе и о других, они легко называют число и связывают его со школьной жизнью.
</a:t>
            </a:r>
            <a:endParaRPr lang="en-US" sz="1004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школьная жизнь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короткие фразы рядом с вопросом о возрасте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разговоре вопрос Wie heißt du? часто стоит рядом с Wie alt bist du?. Так дети сразу узнают имя и возраст, как на настоящем знакомстве.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можно добавить Ich komme aus … или Ich gehe in die Schule. Эти маленькие фразы делают диалог длиннее ровно настолько, чтобы он звучал естественно.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разговоре есть ещё одна реплика, беседа становится похожей на игру. Дети легко запоминают порядок фраз и охотнее повторяют их вслух.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ответ о возрасте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строится по простой школьной схеме: понять вопрос, выбрать нужную форму обращения, назвать число и при необходимости добавить Jahre alt.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bin acht Jahre alt. Это самый полный и точный вариант ответа, потому что в нём есть число и слово Jahre. Такой ответ удобно использовать на уроке.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правильных ответов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bin neun. Это короткий вариант, который подходит для очень простого разговора. Он понятен, но в учебных упражнениях чаще просят более полный ответ.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 sind zehn Jahre alt. Так говорят, когда возраст относится сразу к нескольким детям. Слово wir помогает показать, что речь идёт о группе.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Sie sind elf und zwölf Jahre alt. В этом примере видно, как можно назвать два возраста сразу. Главное — не забыть правильное местоимение для нескольких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со свечами
</a:t>
            </a:r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рождения возраст легко запоминается, потому что его видно на торте в виде свечей или цифры. Рядом появляются слова Geburtstag и Kerzen, а вопрос о возрасте сразу становится понятнее.
</a:t>
            </a:r>
            <a:endParaRPr lang="en-US" sz="947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и 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получает Geschenk, он чаще слышит: Wie alt bist du? Такая праздничная сцена помогает связать число с весёлым моментом. Запоминать язык в этот день особенно приятно.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Шарики и новая цифра
</a:t>
            </a:r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Шарики, музыка и поздравления делают день рождения запоминающимся. После праздника ребёнок становится на один год старше, и новая цифра легко остаётся в памяти вместе с простой фразой ответа.
</a:t>
            </a:r>
            <a:endParaRPr lang="en-US" sz="1018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как помощник для запоминания возраста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2097743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3901" y="2097743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795" y="2130615"/>
            <a:ext cx="342803" cy="27424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вопрос Wie alt bist du? или его вежливый вариант. Он сразу подсказывает, что нужно назвать возраст, а не имя или любимый цвет.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ответа всегда стоит число. Именно оно делает фразу короткой и понятной, а слова Jahre alt добавляют ей аккуратный, полный вид.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говорим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du, Sie и sie показывает, с кем идёт разговор: с другом, взрослым или группой. Это маленькая деталь, но она очень важна.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схема темы в одном месте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Узнаём ситуацию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решаем, о ком идёт речь: об одном друге, о взрослом человеке или о нескольких детях. От этого зависит вся дальнейшая фраза.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Выбираем 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друга подходит du, для взрослого — Sie, а для группы — sie. Так вопрос звучит правильно и вежливо.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Называем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назвать возраст числом. Для этой темы особенно важны числа до десяти, потому что они чаще всего встречаются в школьных диалогах.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Делаем ответ полным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нужен полный ответ, добавляем Jahre alt. Тогда фраза звучит аккуратно, ясно и по-немецки совсем как в учебнике.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Мини-повторение перед итогом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по-немецки — это просто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тему легко: нужен правильный вопрос, нужное местоимение и одно число. Если добавить Jahre alt, ответ получится точным, а короткий диалог — понятным и дружелюбным.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2026-05-25T04:17:06Z</dcterms:created>
  <dcterms:modified xsi:type="dcterms:W3CDTF">2026-05-25T04:17:06Z</dcterms:modified>
</cp:coreProperties>
</file>