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во времена группы Continuous в английском языке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времён группы Continuous для описания процессов в речи.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эволюция времён Continuous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XVII-XVIII веках в английском появились формы Continuous, подчёркивающие длительность действия. Сегодня они важны для выразительной и динамичной речи в разных стилях.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формирование времен Continuous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времен с помощью глагола to be и -ing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Continuous строятся с использованием вспомогательного глагола to be в нужной форме и основного глагола с окончанием -ing. Такой приём указывает на процесс, а не на результат.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текущих и продолжающихся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 времена подчеркивают, что действие происходит в настоящий, прошлый или будущий момент времени, показывая его непрерывность или временный характер.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завершённым действиям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 используется для описания процессов и фонов, что выделяет их на фоне завершённых или единичных действий, обычно передаваемых Simple формами.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Present Continuous включает подлежащее, вспомогательный глагол am/is/are и основной глагол с -ing для обозначения действия в данный момент.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структура и примеры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уместно для выражения временных или текущих действий, которые происходят прямо в момент речи или вокруг него.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She is writing an essay now демонстрирует действие, происходящее в текущий момент времени.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 обязательным элементом конструкции является вспомогательный глагол, без которого форма Continuous невозможна.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обстоятельства времени для Present Continuous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как now, at the moment, right now, these days служат индикаторами, указывающими на актуальность и временный характер действия.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«The students are discussing the project at the moment» подчёркивает именно текущий, временный процесс в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описывает действия, проходящие прямо во время разговора или временные периоды: I am studying English tonight.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выражает регулярные, повторяющиеся или общеизвестные факты: I study English every Monday.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различие — акцент на времени протекания процесса либо на частоте, с которой действие происходит.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Отличительные признаки Present Continuous и Present Simple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Continuous: структура и функции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Past Continuous 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Stруктура состоит из подлежащего, вспомогательного глагола was/were и основного глагола с окончанием -ing. Эта форма подчёркивает длительный процесс в прошлом.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Past Continuous для описания фона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применяется для создания фонового действия, на котором разворачиваются другие события. Пример: She was reading while it was raining иллюстрирует два параллельных процесса.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союзов when и while позволяет описывать прерванные или параллельные действия в прошлом.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ситуации использования Past Continuous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подчёркивает длительность процесса, например: I was taking a test when the bell rang.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применение помогает выделить временные рамки и взаимосвязь нескольких событий.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Подчёркивает важность процесса, а не только результата в прошедшем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Past Continuous и Past Simple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передаёт длительный процесс в прошлом, который мог быть прерван или совпадал с другим действием.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обозначает завершённые события. В примере "I was watching TV when the phone rang" видно взаимодействие длительного и краткого действия.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Будущая форма строится с помощью will be и глагола с -ing, обозначая действие, происходящее в определённый момент в будущем.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описания планов, предположений или уточнений будущих процессов.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This time next week, I will be taking my exams подчёркивает продолжительность процесса в будущем.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Continuous: структура и применение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сигнальные слова для Future Continuous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 обозначает действия, которые будут происходить в определённый момент будущего времени. Часто используются временные маркеры: tomorrow, next week, in an hour, at this time tomorrow.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At 8 p.m. tomorrow, they will be playing football. Такие выражения подчёркивают процесс, который сохранится в течение некоторого срока в будущем.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времён группы Continuous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глагольные структуры и временные маркеры, характерные для каждого времени Continuous для наглядного сравнения.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время Continuous строится по единому принципу с использованием вспомогательных глаголов и окончания -ing, но отличается по времени и контексту применения.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материал на основе учебников английской грамматики, 2024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настоящего времени образуется добавлением окончания -ing к основе глагола: work — working, play — playing. Оно служит основой для времён Continuous.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правила включают удвоение конечной согласной, если глагол краткий и ударный: run — running, stop — stopping, что сохраняет правильное произношение.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глагол оканчивается на немую e, её обычно опускают перед -ing: make — making, write — writing. Исключения касаются устойчивых буквосочетаний, как see — seeing.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Формальное образование причастия настоящего времени (Present Participle)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создаётся добавлением частицы not после вспомогательного глагола: I am not working, she isn’t reading. Это универсально для всех времён Continuous.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отрицательных и вопросительных форм Continuous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форма образуется переносом вспомогательного глагола на первое место: Are they studying? Was he waiting? Will you be joining? Такая конструкция обязательна для вопросов.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отрицательных вопросов частица not остаётся после вспомогательного: Isn’t she coming? Wasn’t he playing? Важно не путать это с утвердительными предложениями.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формах важно соблюдать согласование вспомогательного глагола с подлежащим по лицу и числу, чтобы избежать грамматических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Continuous с глаголами состояния (State verbs)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использования глаголов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состояния, такие как know, believe, want, обычно не употребляются в Continuous, поскольку описывают статичные состояния. Это связано с невозможностью выражать процесс ненастоящих действий.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и примеры в 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 разговорной речи возможны исключения для передачи временных эмоций или изменений: I am loving this experience. Важно разграничивать традиционное и разговорное употребление для грамотной речи.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Continuous для различных лиц и чисел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примеры форм Continuous для разных лиц и чисел в трёх временных вариантах.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вспомогательного глагола и форма основы зависит от времени и подлежащего, что критично для построения верных предложений Continuous.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«Практическая грамматика английского языка», Голицынский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путаница между Simple и Continuous, например: I playing (вместо I am playing), что искажает смысл и грамматическую структуру.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согласование вспомогательных глаголов: использование is вместо are или was вместо were приводит к ошибкам в лице и числе подлежащего.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Некорректное применение глаголов состояния в Continuous, например: she was works, приводит к нарушению грамматических норм и понимания речи.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употреблении времён Continuous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времён Continuous в разговорной практике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текущих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Continuous помогают подробно описывать действия, происходящие в настоящий момент, делая речь живой и наглядной. Например, «We are meeting after school» подчёркивает запланированное событие.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эмоций и настроений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Continuous для передачи временных чувств или состояний оживляет коммуникацию. Фразы вроде «I am feeling happy today» передают динамику внутреннего состояния.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планов и прогнозов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Continuous широко применяются для обсуждения будущего, указывая на запланированные действия: «She is traveling next week». Это помогает точно сообщить намерения и ожидания.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Переведите предложение «Мы сейчас готовимся к экзамену», используя Present Continuous, учитывая правильную структуру и вспомогательный глагол.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задача — перевести «Вчера в восемь часов я делал домашнее задание», используя Past Continuous с соответствующим временным маркером.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предложение «Завтра в это же время я буду писать сочинение» требует Future Continuous, подчеркивающего длительность действия в будущем.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задание: перевод предложений на Continuous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временами Continuous обеспечивает точное выражение процессов, поддерживает грамотность и расширяет языковые возможности для общения и экзаменационной подготовки.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времён Continuous в английском языке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2026-05-07T22:41:58Z</dcterms:created>
  <dcterms:modified xsi:type="dcterms:W3CDTF">2026-05-07T22:41:58Z</dcterms:modified>
</cp:coreProperties>
</file>