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Дорожно-транспортный травматизм: почему тема важна для 7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дороге начинается с внимательности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дорожные травмы и почему это важно 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травмы случаются не только в авариях, но и при падениях, внезапных выходах на проезжую часть и ошибках в транспорте. Чаще всего рискуют пешеходы, пассажиры, велосипедисты и пользователи самокатов.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11–13 лет чаще ошибаются на дороге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легко отвлечься на разговор, телефон или друзей. Внимание рассеивается, и человек позже замечает транспорт, сигналы светофора и опасные участки пути.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нередко спешат и уверены, что успеют перебежать дорогу. Из-за этого появляются ошибки: выход на проезжую часть без остановки, переход между машинами и неверная оценка скорости.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риск создают наушники, тёмная одежда и нарушение правил при езде на велосипеде или самокате. В сумерках такие привычки особенно опасны у школы, во дворе и на остановке.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детских дорожных происшествий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один источник опасности, а сочетание ошибок пешехода, водителя и нарушений на средствах передвижения.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поведением людей в момент движения. Простые правила заметно снижают опасность, если соблюдать их постоянно.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по теме ОБЗР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машина может появиться неожиданно, особенно при движении задним ходом. Ребёнок, увлечённый разговором или телефоном, замечает её слишком поздно. Здесь важно не выходить из-за припаркованных автомобилей и смотреть по сторонам заранее.
</a:t>
            </a:r>
            <a:endParaRPr lang="en-US" sz="878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Выезд из двора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остановки и на парковке много людей, машин и внезапных манёвров. Водителю трудно увидеть школьника между автобусом, дверьми машины и другими пешеходами. Особенно опасно спешить и пересекать путь транспорта в последний момент.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и парковка у школы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переходе у перекрёстка несколько потоков движения, и внимание легко рассеивается. Нужно заранее оценить, где стоят автомобили, есть ли скрытые зоны обзора и не торопится ли кто-то выехать на дорогу.
</a:t>
            </a:r>
            <a:endParaRPr lang="en-US" sz="972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 у перекрёстка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по пути в школу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3155"/>
            <a:ext cx="4332300" cy="2223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перехода дороги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остановка и осмотр, затем переход. Таблица показывает, как одно правило помогает избежать нескольких типичных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решение одно: сначала убедиться в безопасности, потом двигаться. Нельзя полагаться только на привычку или спешку.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РФ; материалы по ОБЗР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перехода проезжей части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пешехода на дороге и пешеходном переходе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светофора, пешеходный переход и регулировщик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регулировщика важнее светофора и знаков. Если его указания отличаются от сигнала светофора, действовать нужно по регулировщику.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Пешеходный, подземный и надземный переходы снижают риск встречи с транспортом. Они помогают пересечь дорогу в более предсказуемом и безопасном месте.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сигнал предупреждает о смене режима и требует особой осторожности. Красный сигнал однозначно запрещает выход на проезжую часть, даже если дорога кажется свободной.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сигнал разрешает переход, но только после короткой проверки обстановки. Нужно убедиться, что машины действительно остановились и никто не выезжает на переход.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время суток влияет на риск ДТП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жизни на риск влияет ещё и погода: дождь, снег и грязная одежда делают пешехода заметным хуже.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периоды — вечер и ночь. Чем хуже видимость, тем важнее светлая одежда, внимательность и правильный переход дороги.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безопасности дорожного движения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Световозвращатели: как сделать пешехода заметнее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Световозвращающие элементы помогают водителю заметить человека в свете фар раньше, чем тёмную одежду. Их стоит размещать на рукавах, штанинах и рюкзаке, чтобы быть видимым с разных сторон.
</a:t>
            </a:r>
            <a:endParaRPr lang="en-US" sz="1259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Лучше, если они есть не только на одной вещи, а на нескольких деталях одежды и рюкзака. Тогда пешеход заметен в движении, при повороте и при переходе дороги в сумерках.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автомобиле и автобусе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легковом автомобиле всегда пристегивайтесь ремнём безопасности: при резком торможении он удерживает тело и снижает риск тяжёлых травм.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отвлекайте водителя разговорами, резкими движениями и не открывайте двери до полной остановки машины — это опасно для всех пассажиров.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держитесь за поручни, стойте устойчиво и выходите спокойно, не спеша и не в толпе у дверей.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на велосипеде и самокате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безопасного передвижения для подростков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снижает риск травм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работают лучше всего, когда соблюдаются каждый день, а не только по пути в школу.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меры, которые не требуют сложных условий: внимательность, правильный переход и отказ от отвлекающих факторов.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 учебной диаграммы по материалам урока ОБЗР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37" y="1845684"/>
            <a:ext cx="290925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наушники и спешка как источники опасности
</a:t>
            </a:r>
            <a:endParaRPr lang="en-US" sz="2253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забирает внимание у дороги: можно не заметить сигнал светофора, приближающуюся машину или опасный выезд из двора.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мешает услышать торможение, сигнал автомобиля, велосипед или шаги рядом, поэтому реакция на опасность запаздывает.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торопится, он чаще ошибается с оценкой скорости транспорта, выходит на дорогу без остановки и пропускает безопасный переход.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действия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опасны привычные ошибки и какой безопасный вариант следует выбирать на дороге.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ситуациях помогает один принцип: сначала остановиться, затем осмотреться и только после этого выбирать разрешённый путь.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ОБЗР по теме дорожной безопасности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дорожные риски для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опасность возрастает из-за короткого светового дня, грязной одежды, скользкой обуви и сугробов у дороги, которые ухудшают обзор и мешают вовремя заметить транспорт.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 автомобиль тормозит дольше, поэтому у края проезжей части нельзя торопиться. Перед переходом особенно важно остановиться, посмотреть по сторонам и убедиться в безопасности.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 опасной дорожной ситуации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безопасных действий при внезапной угрозе на дороге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чаще всего получают травмы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выше там, где ребёнок одновременно спешит, отвлекается и находится рядом с движущимся транспортом.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привычные маршруты и места с плохой видимостью, особенно при движении машин задним ходом.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 учебной диаграммы по материалам урока ОБЗР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семьи, школы и ежедневных привычек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выработать маршрут без лишнего риска, проверяет одежду и экипировку, напоминает о ремне безопасности, шлеме и световозвращателях.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закрепляет правила через уроки ОБЗР, разбор ситуаций, памятки и тренировки, где отрабатываются переход дороги, поведение в транспорте и на улице.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делают безопасность автоматической: идти по тротуару, смотреть по сторонам, не спешить и не отвлекаться у проезжей части.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Предупредить травмы на дороге реально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травмы чаще всего связаны не со случайностью, а с невнимательностью и спешкой. Если соблюдать простые правила каждый день, риск заметно снижается.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2026-05-21T02:08:17Z</dcterms:created>
  <dcterms:modified xsi:type="dcterms:W3CDTF">2026-05-21T02:08:17Z</dcterms:modified>
</cp:coreProperties>
</file>