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организмов и окружающей среды: ключевые темы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строятся на взаимных связях организмов и условий среды.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окружающая среда и организмы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Окружающая среда — это воздух, вода, почва и климат. Живые организмы — животные, растения, грибы и микроорганизмы. Вместе они формируют биосферу, обеспечивая жизнь на Земле.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экосистемы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и неживые компоненты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включает растения, животных и микроорганизмы, а также воду, воздух и почву. Эти компоненты постоянно влияют друг на друга.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 множеством деревьев, озера с разнообразной флорой и фауной, степи и поля — все это типичные экосистемы с уникальными связями.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экосистемах происходит цепочка обмена веществ и энергии, поддерживающая баланс и устойчивость между организмами и окружающей средой.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взаимовыгодное сотрудничество организмов для совместного выживания и размножения.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— один организм получает пользу, нанося вред другому, ослабляя его здоровье.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— один вид охотится на другой, влияя на численность и поведение добычи.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биологических взаимодействий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— борьба за ограниченные ресурсы между организмами одного или разных видов.
</a:t>
            </a:r>
            <a:endParaRPr lang="en-US" sz="9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энергия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растений-продуцентов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превращают солнечную энергию в питательные вещества, являясь началом пищевых цепей для других организмов.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 разных порядков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животные питаются растениями, хищники — травоядными, а редуценты разлагают остатки, замыкая круговорот.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сети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отдельные пищевые цепи переплетаются, формируя сложные сети, отражающие разнообразие связей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модель пищевой цепи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Следующая энергия уменьшается примерно на 90% на каждом уровне цепи, ограничивая число звеньев.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экономична, и только малая часть полезна на следующем уровне питания.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экологии, 2023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союз гриба и водоросли, позволяющий жить в суровых условиях без почвы.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опыляют цветы, обеспечивая их размножение с выгодой для обеих сторон.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Рыба-клоун живёт с актинией, получая защиту, а актиния питается остатками пищи рыбы.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симбиоза в природе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и его последствия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и их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питаются кровью животных, ослабляя их здоровье и распространяя болезни, что неблагоприятно сказывается на популяциях.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Омела присасывается к деревьям, высасывая питательные вещества и нарушая их нормальное развитие.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Глисты у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Паразитирование глистов в кишечнике снижает пищеварение и общее самочувствие хозяина, порой вызывая серьёзные болезни.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717333"/>
            <a:ext cx="4782600" cy="23561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биологических взаимодействий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примеры и последствия разных типов взаимодействий в природе.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отличаются степенью пользы или вреда и регулируют численность и развитие видов.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запасают воду и могут долго обходиться без неё в жаркой пустыне.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различным условиям среды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медведи имеют толстый слой жира и белый мех для защиты от холода и маскировки.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обладают мясистыми стеблями и маленькими листочками для снижения испарения в сухом климате.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воды и веществ в экосистеме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движется по планете непрерывно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приводит влагу в атмосферу, образуя облака и осадки. Вода возвращается в реки и почву, участвуя в жизненных циклах растений и животных.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— основа жизни и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углекислый газ для фотосинтеза, а животные выделяют его при дыхании. Этот замкнутый цикл поддерживает энергии и питательные вещества в экосистемах.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необходим для всех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преобразуют атмосферный азот в полезные соединения. Они обеспечивают растения питательными веществами, поддерживая рост и развитие всей биоты.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активности организмов от температуры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 активны преимущественно в оптимальном температурном диапазоне между 20 и 30 градусами Цельсия.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изменения значительно влияют на жизнедеятельность, ограничивая активность при слишком низких или высоких температурах.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биологии средовой активности, 2022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водоемов химикатами приводит к массовой гибели водных обитателей, нарушая пищевые цепи и снижая биоразнообразие в них.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загрязнения для экосистем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пестицидов вызывает сокращение численности насекомых и птиц, что отражается на общем балансе экосистем и воспроизводстве видов.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мусора на животных проявляется в травмах и отравлениях, нарушая их здоровье и уменьшая популяции.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ухудшает качество среды обитания, что ведет к снижению устойчивости экосистем и увеличивает риск заболеваний у организмов.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элемент экосистемы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промышленности на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 фабрики выбрасывают загрязнения, разрушая естественную среду обитания. Однако современные технологии позволяют снижать вред, внедряя очистные системы.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его двойная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почвы и животноводство меняют ландшафт, но применение устойчивых методов помогает сохранить плодородие и биологическое равновесие.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инициативы и их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посадка лесов помогают восстановить природные связи. Чистка рек и охрана диких животных поддерживают экосистемы в здоровом состоянии.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вырубки леса для экосистем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человеческой деятельности на природные процессы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сроков цветения растений нарушает отношения с опылителями, влияя на размножение и выживание видов.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влияние на живую природу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Сдвиги ареалов обитания заставляют животных и растения занимать новые территории, что меняет природные сообщества.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пищевых цепей ведёт к уменьшению численности и вымиранию некоторых видов, ослабляя экосистемы.
</a:t>
            </a:r>
            <a:endParaRPr lang="en-US" sz="9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биоразнообразия для устойчивости природы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снижает риск эпидемий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видовое разнообразие препятствует быстрому распространению болезней, сохраняя здоровье экосистем и увеличивая шансы на выживание видов.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пищевых цепей благодаря разным организмам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позволяет компенсировать потери одних видов другими, поддерживая стабильные пищевые взаимоотношения и баланс экосистем.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— источник лекарств и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лекарственных средств и продовольственных продуктов основаны на видах с богатым разнообразием, что обеспечивает человеку ресурсы для здоровья и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сохранению природы и их результаты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меры защиты природы и их положительное влияние на популяции и экосистемы.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меры способствуют восстановлению природы и поддержанию устойчивости экосистем.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Доклады WWF и Минприроды РФ, 2023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Беловежской пуще зубры вернулись из исчезающих видов, сегодня их численность составляет около 400 особей.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выдры восстановлены благодаря очистке рек и улучшению качества воды, что повысило биоразнообразие водоемов.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Балтики совместно снижают загрязнение и улучшают экологическое состояние Балтийского моря, поддерживая морские экосистемы.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примеры восстановления экосистем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природы и человека — залог устойчивости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баланса между организмами и средой гарантирует здоровье экосистем. Ответственная деятельность человека — ключ к устойчивому будущему планеты.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2026-05-09T04:56:30Z</dcterms:created>
  <dcterms:modified xsi:type="dcterms:W3CDTF">2026-05-09T04:56:30Z</dcterms:modified>
</cp:coreProperties>
</file>