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народной жизни, гражданской совести и человеческого достоинства.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и место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в эпоху крепостного права и больших общественных перемен. Он продолжил традиции классиков, но сделал главным героем русской литературы простого человека и его трудную, настоящую жизнь.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родился 10 декабря 1821 года в Немирове. Ранние годы он провёл в Грешневе Ярославской губернии, где постоянно видел крестьянский труд, бедность и тяжёлую деревенскую жизнь.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будущего поэта был строгим помещиком, а мать, Елена Андреевна, отличалась образованностью и мягкостью. Её образ стал для Некрасова нравственной опорой и источником душевной памяти.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наблюдения рано научили его сочувствию к людям, которые жили в нужде. Именно поэтому тема народной судьбы позже стала одной из главных в его творчестве.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Некрасов приехал в Петербург и пытался учиться в университете вольнослушателем, но бедность не позволила ему завершить образование.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учёба, нужда и первые литературные шаги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Некрасов начал писать стихи, заметки и шуточные тексты. Он постепенно учился видеть в повседневной жизни материал для литературы.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он брался за случайные заработки и жил очень скромно. Этот опыт рано познакомил его с городским одиночеством и зависимостью от денег.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трудности усилили его интерес к судьбе бедных и бесправных людей. Позднее именно они стали центральными героями его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сборник Некрасова, «Мечты и звуки», вышел в 1840 году, но не получил заметного отклика. Для автора это был важный, хотя и трудный старт.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поиск собственного голоса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ещё сохраняли черты романтической поэзии. Однако Некрасов быстро понял, что его путь связан не с красивой отвлечённостью, а с живой действительностью.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он выработал более точную, разговорную манеру письма. В его стихах стали звучать реальные человеческие судьбы — крестьян, бедняков, матерей и городских тружеников.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редактор и издатель журнала «Современник»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Журнал, который стал центром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1846 года Некрасов вместе с И. И. Панаевым руководил «Современником». Журнал быстро стал местом, где обсуждались не только книги, но и важные вопросы жизни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школа и общественное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страницах печатались И. С. Тургенев, И. А. Гончаров, А. Н. Островский, Н. Г. Чернышевский и другие писатели. «Современник» заметно влиял на литературные вкусы и взгляды читателей.
</a:t>
            </a:r>
            <a:endParaRPr lang="en-US" sz="11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программному перечню произведений и тем некрасовской лирики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Некрасов чаще всего обращался к жизни простых людей и общественным проблемам.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поэзии — человек из народа; личные чувства у него тесно связаны с гражданской позицией.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хорошо»: главная поэма Некрасова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работа над поэмой. Некрасов ставит главный вопрос: кто в России по-настоящему счастлив после отмены крепостного права.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1863–1877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крестьян странствуют по стране, встречают людей разных сословий и сравнивают их судьбы. Поэма постепенно раскрывает жизнь России после реформы.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успел закончить поэму, но даже в таком виде она стала главным итогом его размышлений о свободе, справедливости и народном счастье.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Некрасова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 разных произведениях поэт раскрывал народную тему, протест и человеческое достоинство.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тексты объединяет внимание к судьбе человека, но каждый раскрывает её с новой стороны.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тематический обзор произведений Н. А.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поэзии Некрасова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Некрасова становятся крестьяне, бурлаки, солдаты, женщины и дети. Он показывает их не как безликую массу, а как людей с характером, памятью и надеждой.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описывает бедность, а заставляет читателя переживать вместе с героями. Его стихи учат замечать чужую боль и относиться к ней всерьёз.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использует разговорную интонацию, повтор, пословицы и народные слова. Благодаря этому его стихи звучат естественно, как близкая и понятная речь.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тяжёлой судьбе его герои сохраняют внутреннюю силу. Для Некрасова важно показать, что бедный человек тоже достоин уважения, памяти и справедливости.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жён декабристов и крестьянок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«Русские женщины» Некрасов показывает жён декабристов как людей, которые не отступают от долга. Их спокойная решимость подчёркивает нравственную высоту и силу характера.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внутренняя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стихах поэта часто появляются крестьянки, матери и вдовы. Через их судьбы Некрасов говорит о тяжёлой жизни народа и о том, как много выдерживает простая женщина.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гражданскому выводу
</a:t>
            </a:r>
            <a:endParaRPr lang="en-US" sz="2095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Некрасов строит социальную тему в стихах и поэмах.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природа не отделена от человека: река, поле или дорога сразу становятся частью труда, ожидания и повседневной жизни простых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человеческой судьбы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описывает русскую зиму, весну и осень так, чтобы через пейзаж передать настроение героя, усталость или надежду на перемены.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в его стихах помогают почувствовать связь человека с родной землёй и увидеть, как она поддерживает и испытывает его.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часто пишет о крестьянских детях, которые очень рано узнают, что такое бедность, труд и взрослая ответственность. Их жизнь показана без прикрас.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Некрасов смотрит на ребёнка с сочувствием и нежностью. Его интересует не только тяжёлая доля, но и внутренний мир маленького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важно простое детское счастье: игра, тепло семьи, забота взрослых. Именно его поэт считает ценностью, которую нельзя потерять.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стихах Некрасова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Николая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Некрасова: 1821, 1838, 1840, 1846, 1856, 1863–1877, 1878.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виден переход от ранних испытаний к зрелому творчеству и общественной известности.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Некрасова тесно связана с его книгами и редакторской работой: личный опыт постоянно превращался в тему для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выбирает простые, разговорные слова, чтобы речь героя звучала естественно и близко к живому разговору. Это делает стихи понятными и убедительными.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стихи Некрасова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вопросы и восклицания усиливают чувство напряжения. С их помощью Некрасов передаёт боль, возмущение, надежду и сострадание без лишних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постоянно сталкиваются контрасты: богатые и бедные, город и деревня, равнодушие и человеческая отзывчивость. Так ярче видна социальная несправедливость.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его поэзии часто напоминает устный рассказ. Благодаря этому даже серьёзные темы звучат живо, а читатель легче ощущает голос самого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окружение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 которыми он был связан в литературной жизни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Некрасова включало крупнейших писателей и критиков эпохи, поэтому его влияние выходило далеко за рамки одной поэтической биографии.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«Современника» и круг общения Некрасова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страницы жизни поэта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Болезнь, которую он не прерывал работой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тяжело болея, Некрасов продолжал писать и возвращаться к поэме «Кому на Руси жить хорошо». Его рабочий стол оставался для него местом борьбы и упорства. В поздних стихах особенно слышны усталость, боль и настойчивое желание сказать главное.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последние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января 1878 года поэт умер в Петербурге. К тому времени его уже знали не только как автора стихов, но и как редактора, который помог многим писателям быть услышанными. Для современников его уход стал заметным событием в культурной жизни столицы.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Некрасове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Некрасова его имя связано с гражданской поэзией, сочувствием к простому человеку и верностью теме народа. Его творчество продолжили читать и обсуждать, потому что в нём осталось живое чувство времени и человеческой ответственности.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понять, как жила Россия XIX века: кто работал, кто страдал и почему вопрос справедливости был таким острым для 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Некрасова изучают в школе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замечать судьбу другого человека, сочувствовать ему и не проходить мимо чужой беды. Такой взгляд остаётся важным и сегодня.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легко увидеть, что литература может говорить о серьёзных проблемах простыми и сильными словами. Это важно для школьного чтения и обсуждения.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как художественное слово соединяется с гражданской позицией. Поэтому его тексты полезны и как литература, и как урок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— поэт, который услышал народ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показал в литературе жизнь простых людей, их труд, боль и стойкость. Его стихи и сегодня напоминают о совести, сострадании и ответственности перед страной.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2026-05-19T07:28:41Z</dcterms:created>
  <dcterms:modified xsi:type="dcterms:W3CDTF">2026-05-19T07:28:41Z</dcterms:modified>
</cp:coreProperties>
</file>