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горошин из одного стручка: сказка о маленьком чуде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горошин, один стручок и тихое чудо, которое меняет чью-то жизнь.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Ханс Кристиан Андерсен создал много любимых сказок для детей, а «Пятеро из одного стручка» запомнилась простым сюжетом, живыми образами и доброй историей о маленьком ростке, который стал важным для больной девочки.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Андерсен и сказка, которую читают детям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Горошины будто разговаривают между собой и строят планы на будущее. Одной хочется увидеть большой мир, другой — подняться повыше, а третья мечтает о солнечном свете и тепле.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открывается обычным гороховым стручком, в котором тихо лежат пять горошин. На первый взгляд это совсем простая картина, но у каждой семечки уже есть свои мысли и ожидания.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Андерсен сразу превращает привычный овощ в маленький дом с жильцами. Начало сказки вызывает улыбку и помогает читателю увидеть в самом обычном что-то необыкновенное.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характеры у пяти горошин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горошина мечтает о дальнем пути и хочет узнать, что есть за пределами стручка. Её любопытство делает сюжет живым и немного смешным.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думает о том, где ей было бы лучше — в птичьем доме или рядом с человеком. Такие фантазии показывают, что каждая горошина смотрит на мир по-своему.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старается выглядеть особенно умной и важной. Из-за этого спор горошин напоминает разговор упрямых малышей, которые уверены в себе, хотя ещё почти ничего не знают.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 горошин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Х.-К. Андерсена.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Горошина в щели под окном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горошина попадает в узкую щель под окном, где после дождя остаются земля и влага. Для неё это становится началом новой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крошечного семени вырастает тонкий зелёный побег, а затем маленький стебелёк с листьями. Почти незаметно происходит то, что потом очень важно для девочки у окна.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Больная девочка и значение ростка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у окна лежит больная девочка, и зелёный росток становится для неё знаком весны. Он приносит в тишину комнаты живой цвет и надежду.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не творит волшебства, но умеет утешать. Один взгляд на свежие листочки помогает почувствовать, что рядом есть что-то доброе, тёплое и настоящее.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этот эпизод очень понятен: когда рядом появляется что-то живое и красивое, настроение становится светлее, а ожидание — не таким тяжёлым.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сказке — тихое и настоящее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Андерсен показывает: самые важные перемены часто происходят тихо. Они не шумят, не сверкают, а просто растут день за днём, как маленький побег у окна.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нет волшебной палочки, заклинаний или великанов. Чудо рождается из земли, воды, света и маленького семени, которое не сдается.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сказка кажется такой близкой. Чудо здесь живёт в обычной жизни и становится ещё прекраснее от своей простоты.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звучит с юмором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Горошины ведут себя как важные взрослые: строят планы, спорят и рассуждают о судьбе. Из-за этого их разговоры выглядят забавно и очень по-детски.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мечтатели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горошина мечтает о чём-то особенном, хотя сама почти незаметна. Контраст между маленькими героями и их громкими мечтами вызывает добрую улыбку.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надежды в маленьком стручке
</a:t>
            </a:r>
            <a:endParaRPr lang="en-US" sz="2959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помогает сделать историю светлой и понятной детям. Читателю интересно следить за горошинами, потому что он уже догадывается: всё пойдёт не так, как они задумали.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тон рассказа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постоянно встречаются простые образы природы: стручок, земля, дождь, солнце, окно и зелёный росток. Все они связаны с ростом, теплом и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здесь кажется доброй помощницей. Она поддерживает маленькое семя и тихо делает своё дело, чтобы из него выросло что-то важное и красивое.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росток стал знаком жизни и надежды.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Х.-К. Андерсен, «Пятеро из одного стручка»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горошина смогла прорасти и изменить настроение комнаты: именно один маленький росток подарил девочке радость, а истории — тихий светлый смысл.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заботы и доброты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Ростку нужны земля, вода и свет, как любому живому существу нужна поддержка. Сказка мягко показывает: забота начинается с внимания к самым маленьким и беззащитным.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 комнате получает не лекарство, а утешение от зелёного листка у окна. Так природа и человек становятся рядом и помогают друг другу.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Андерсен напоминает детям: добро проявляется не только в словах, но и в бережном отношении к жизни вокруг, даже если она кажется совсем крошечной.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Понимать, что даже крошечное событие может оказаться важным. Один росток способен изменить настроение комнаты и сердца человека.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 в простом: капле дождя, солнечном луче, свежем листке и тихом росте растения, который происходит почти незаметно.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терпеливым, потому что всё живое развивается не сразу. Маленькому семени нужно время, чтобы превратиться в зелёный побег.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Верить, что жизнь умеет удивлять, а доброта и внимание к природе делают мир теплее, спокойнее и светлее.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Л. Ганзен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Л. Ганзен сохранил мягкость и душевность сказки Андерсена. Благодаря ему история звучит естественно, ясно и близко русскому ребёнку, без потери тёплого настроения.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тексте чувствуется спокойный ритм, живые интонации и простота речи. Это помогает легко представить горошины, увидеть их характеры и почувствовать добрый финал.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помогает понять сказку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просто и ясно, поэтому его легко слушать и читать вслух во втором классе, не теряя смысла и настроения.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 словом возникает живой образ: семя, дождь, свет, листок. Благодаря этому маленькая история кажется очень наглядной и тёплой.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Горошина, стручок, земля, окно и росток — привычные детям слова, которые сразу помогают представить картину и понять, что происходит.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простыми словами прячется важная мысль: даже маленькое растение может стать источником радости, надежды и заботы о живом.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сказке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Х.-К. Андерсена «Пятеро из одного стручка» показывает, как от весёлых мечтаний история приходит к тихой надежде.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запоминается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короткая, но в ней много движения: мечты горошин, их падение, рост ростка и тихий добрый финал. Всё это легко представить и запомнить.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необычные — маленькие горошины, которые рассуждают почти как взрослые. Их серьёзные планы звучат смешно, поэтому история вызывает улыбку и интерес.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остаётся зелёный росток у окна: он не просто украшает комнату, а становится знаком жизни, заботы и надежды на лучшее.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символ сказки — зелёный росток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росток в сказке обозначает жизнь, которая умеет пробиваться даже через узкую щель. Он кажется хрупким, но именно в этом его сила и красота.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этот образ понятен без объяснений: маленький листок радует глаз, дарит чувство покоя и напоминает, что добро может вырасти совсем рядом.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среди других произведений Андерсена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оживлять обычные предметы и явления: стручок, росток, окно и дождь у него становятся участниками истории, а не просто деталями.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сказках Андерсена, здесь в центре оказывается не богатырь, а маленький герой, которому отведена важная и трогательная роль.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сказка особенно ясно показывает сочувствие, доброту и умение видеть красоту в простом, поэтому она близка и детям, и взрослым.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зернышко — большой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самое незаметное может стать важным. Один зелёный росток у окна меняет мир вокруг, а вместе с ним — и настроение читателя.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2026-05-24T03:17:29Z</dcterms:created>
  <dcterms:modified xsi:type="dcterms:W3CDTF">2026-05-24T03:17:29Z</dcterms:modified>
</cp:coreProperties>
</file>