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Италия и начало города Рима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 истокам Древнего Рима.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Аппенинский полуостров был удобен для жизни: тёплый климат, плодородные земли и морские пути помогали людям селиться, вести обмен и развивать хозяйство. Особую роль сыграл Тибр, связавший поселения и торговлю.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 — земля морей, гор и рек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древней Италии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Аппенинские горы тянулись вдоль полуострова и естественно разделяли его на отдельные области. Из-за этого поселения развивались неравномерно, а разные части Италии долго сохраняли свои особенности.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области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и на юге Италии было много холмов, пастбищ и мест, защищённых от наводнений. Такие условия помогали людям строить поселения, заниматься скотоводством и поддерживать обмен между соседями.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и пастбища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располагалась долина реки По — одна из самых удобных для земледелия частей полуострова. Здесь было легче выращивать зерно и разводить скот, чем в более гористых районах.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север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народы древней Италии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историческая схема по народам древней Италии; значения в диаграмме условные, для наглядного сравнения.
</a:t>
            </a:r>
            <a:endParaRPr lang="en-US" sz="65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полуострове рядом жили разные племена и народы, поэтому Рим с самого начала оказался в мире разнообразных традиций.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Латины дали Риму основу, этруски — городскую культуру, а греки — важные знания и письмо.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 — важные соседи Рима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рано создали богатые города в Северной и Центральной Италии. Их поселения были хорошо укреплены, а жизнь в них строилась вокруг власти, ремёсел и торговли.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города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умели обрабатывать металл, делать украшения и керамику, а также владели письмом. Благодаря этому этрусская культура выглядела более городской и организованной, чем у многих соседей.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знания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заимствовали у этрусков представления о знаках богов, обрядах и почитании священных мест. Это заметно повлияло на раннюю римскую религию и повседневную жизнь.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обычаи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этрусков римляне переняли отдельные приёмы строительства, планировки городов и оформление храмов. Именно поэтому ранний Рим быстро стал похож на настоящий город, а не на простое поселение.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строительстве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народов древней Италии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жили латины, этруски и греки, чем они занимались и как повлияли на Рим.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развивался не изолированно: он впитывал опыт соседних народов и соединял разные культурные традиции.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мира.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668" y="1225603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Латинское поселение на берегу Тибра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возникло на семи холмах, и это помогало жителям наблюдать за окрестностями. Высокие места было труднее захватить, поэтому люди чувствовали себя безопаснее.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для защиты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Тибр был не просто рекой, а удобным путём для общения между поселениями. По воде перевозили людей и товары, а также быстрее узнавали новости соседей.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рядом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другим латинским поселениям помогала обмениваться продуктами, ремесленными изделиями и опытом. Так небольшое селение постепенно становилось важным центром округа.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 через Тибр делал это место особенно ценным: через него было легче переправляться и вести торговлю. Поэтому вокруг поселения быстро росла жизнь.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маленькое поселение стало городом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разрозненные жилища на холмах постепенно объединились в город Рим.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Волчица и спасение близнецов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легенде, младенцев Ромула и Рема, потомков Энея и сыновей Марса, бросили на произвол судьбы. Их спасла волчица, которая вскормила братьев, пока они не выросли и не узнали своё происхождение. Этот образ стал одним из самых известных символов Рима.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будущем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братья решили основать новый город, между ними возникла ссора. Легенда рассказывает, что победил Ромул, и именно он стал первым царём. Так история о семейном конфликте превратилась в рассказ о рождении великого города.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легенда запомнилась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 близнецах, волчице и основании города помог римлянам объяснить своё прошлое ярко и необычно. В нём соединялись мужество, судьба и божественное происхождение, поэтому легенда передавалась из поколения в поколение.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Ромуле и Реме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об основании Рима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холмах у Тибра жили небольшие группы латинов. Со временем их жилища и участки начали сближаться, образуя более крупное поселение.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753 год до н. э.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относит основание Рима к 753 году до н. э. Эта дата стала частью римской истории и прочно связалась с именем Ромула.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на Палатинском холме показали следы очень древних жилищ. Они подтверждают, что эта местность была заселена задолго до появления мощного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холмов Рима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 «Древняя Италия и начало города Рима».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холм сначала был отдельным поселением. Со временем они образовали единое пространство с общими святилищами, рынком и защитой.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семи холмов сделало Рим удобнее для жизни и сильнее в обороне, чем разрозненные поселения вокруг него.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цари Рима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 преемники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после Ромула власть в Риме переходила к другим царям. Их правление связывали с укреплением порядка, расширением города и формированием первых традиций римской 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Нума Помпилий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Нуму Помпилия считали царём, который особенно заботился о законах и религиозных обрядах. В римском предании он помог сделать жизнь общества более организованной и спокойной.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Тулл Гостилий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Тулла Гостилия вспоминали как правителя, при котором Рим чаще воевал с соседями. Эти столкновения помогали городу защищать свои земли и усиливали роль воинов.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Тарквиний Древний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Тарквинии Древнем, по преданию, усилилось строительство в городе и его связи с окружающим миром. Рим постепенно становился крупнее, богаче и заметнее среди латинских поселений.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 ранний Рим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римские жилища строили из дерева и глины. Они были небольшими и скромными, но хорошо подходили для жизни людей, которые занимались хозяйством и защитой поселения.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на Капитолии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Капитолийском холме позже возник храм Юпитера, который стал одним из главных святилищ Рима. Он показывал, что город рос не только физически, но и духовно.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 и форум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раннего города были тесными, а важнейшим местом общения становился форум. Здесь торговали, обсуждали дела и собирались жители, чтобы решать общие вопросы.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раннего Рима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Древнего Рима, тема о хозяйстве раннего города.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римлян были связаны с хозяйством, которое обеспечивало город всем необходимым.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 жил за счёт земли, стад и обмена товарами; именно эти занятия поддерживали рост поселения и его связи с соседями.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легенда и история связаны между собой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предания о Ромуле и Реме и данных археологии раннего Рима.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Рима и первые конфликты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Рима жили латины, этруски, сабины и другие племена. Такое соседство делало Лаций разнообразным, но одновременно порождало соперничество за лучшие земли и выгодные пути.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соседи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конфликты возникали из-за воды, пастбищ и торговли. Для небольших поселений это были жизненно важные вопросы, поэтому мирное соседство удавалось не всегда.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из-за ресурсов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не только воевали, но и заключали соглашения с соседями. Благодаря этому они учились у других народов, укрепляли своё войско и накапливали опыт управления.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союзы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Рим становился сильнее в Центральной Италии. Победы, союзы и удачное положение города помогали ему расширять влияние и превращаться в центр Лация.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рос быстрее других поселений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 «Древняя Италия и начало города Рима».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города действовали вместе: река, защита, урожайные земли и обмен товарами поддерживали жизнь жителей и приток богатства.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развивался быстрее соседей не из-за одного фактора, а благодаря удачному сочетанию природы, защиты и торговли.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Рим получил от народов древней Италии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латинов Рим унаследовал язык и привычный уклад жизни. Именно латинская основа стала главной для будущей римской культуры и общения.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этрусков римляне восприняли опыт строительства, знаки власти и часть религиозных обрядов. Их влияние особенно заметно в устройстве города и храмов.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греков римляне заимствовали алфавит и многие культурные достижения. Греческие колонии на юге Италии помогали передавать знания, ремёсла и новые идеи.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основание Рима стало важным событием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Рима стало отправной точкой для города, который позже подчинит почти всю Италию. Из небольшого поселения вырос политический и военный центр.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большой истории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Рима формировались правила жизни, которые позже стали основой римского права. Оно повлияло на многие народы и сохранилось в истории надолго.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право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постоянно сталкивался с соседями, поэтому развивал войско и умение защищаться. Именно это помогло Риму постепенно расширять свои владения.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оказал влияние на архитектуру, язык и традиции Европы и Средиземноморья. Поэтому его начало важно не только для истории Италии, но и для всего мира.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 культуре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вырос из небольшого поселения на Тибре, но сумел стать главным городом Италии. Легенды, история и находки учёных вместе помогают понять начало его великого пути.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древней Италии к великому Риму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2026-06-01T02:05:09Z</dcterms:created>
  <dcterms:modified xsi:type="dcterms:W3CDTF">2026-06-01T02:05:09Z</dcterms:modified>
</cp:coreProperties>
</file>