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английские идиомы с существительным 'world'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идиомы с 'world': значения, примеры и культурный контекст.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 роль идиом с 'world' в английском языке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'world' отражают универсальные ценности и придают речи образность, расширяя понимание межкультурных различий и лингвистических особенностей английского.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идиома и почему именно 'world'?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— устойчивое выражение, значение которого нельзя вывести из отдельных слов, она несёт скрытый смысл и образность.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'world' добавляет универсальность и масштабность, подчёркивая глобальность или выраженность описываемой ситуации.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культурном аспекте 'world' метафорически обозначает огромное пространство, коллектив или максимальную интенсивность чувства или явления.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'The best of both worlds' — преимущества двух сторон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природа: гармония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работает в городе, но живёт в деревне, получая выгоду от удобств обоих миров и наслаждаясь одновременно городской динамикой и природным спокойствием.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учебы и хобби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успешно совмещает учёбу и занятия спортом, что позволяет ему развиваться всесторонне, пользуясь всеми преимуществами этих сфер одновременно.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разделяют традиционные и современные подходы, демонстрируя огромную разницу в мировоззрениях.
</a:t>
            </a:r>
            <a:endParaRPr lang="en-US" sz="2098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британского лингвистического корпуса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подчёркивает существенные различия между явлениями, которые невозможно сравнить напрямую из-за глубины контраста.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'Out of this world' — чему удивляться?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описывает нечто исключительное и восхитительное, вызывающее сильные положительные эмоции и восхищение у слушателей.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употребляется для оценки уникальных явлений или впечатляющих достижений, подчёркивая их непревзойдённость и редкость.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'Bring someone down to the real world' — возвращение к реальности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символизирует необходимость прекратить мечты и принятие объективной действительности.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употребляется при столкновении с разочарованиями, когда человек учится воспринимать жизненные реалии.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Подчеркивает различие между воображаемыми иллюзиями и суровыми фактами жизни.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прогрессивного формирования адекватного и зрелого взгляда на обстоятельства.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идиом с 'world' в СМИ и литературе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более широкое употребление идиом в повседневной и художественной речи США по сравнению с Великобританией.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'world' активно используются для эмоционального окрашивания речи, проявляя культурные различия между двумя странами.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 и News on the Web, 2000–2023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'Have the world at one’s feet' — успех и признание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описания тех, кто пользуется широкой известностью и уважением в профессиональной или общественной сфере.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подчёркивает значительные успехи человека, отражающие высокий уровень признания и восхищения в обществе.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 искреннее восхищение и уважение к личности, обладающей выдающимися качествами и достижениями.
</a:t>
            </a:r>
            <a:endParaRPr lang="en-US" sz="11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и изоляция в идиоме 'in a world of one's own'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погружение в себя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идиома описывает состояние, когда человек сосредоточен на своих мыслях или фантазиях, игнорируя окружающую реальность. Это подчёркивает эмоциональную дистанцию и интроспекцию.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восприятия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часто указывает на уникальный внутренний мир личности, выделяя её особое восприятие жизни и автономию мысли.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Идиома: 'it's not the end of the world'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используется для поддержки человека, столкнувшегося с трудностями, показывая, что проблема не критична и может быть решена, даже если она кажется серьёзной на первых порах.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акцентирует относительность неприятностей, побуждая сохранять спокойствие и видеть ситуацию в более широком контексте, тем самым снижая уровень стресса и тревоги.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«Don’t worry, it’s not the end of the world» иллюстрирует ободряющую функцию идиомы, а её русский аналог — «не конец света» — передаёт ту же идею успокоения и надежды.
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22236" y="2244550"/>
            <a:ext cx="3403778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идиом: перевод и устойчивые аналоги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включает распространённые идиомы с 'world', их буквальный перевод, значение и подходящие русские аналоги, отражая культурные особенности и лингвистические различия.
</a:t>
            </a:r>
            <a:endParaRPr lang="en-US" sz="985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точный перевод зависит не только от слов, но и от культурного контекста, что влияет на выбор русских устойчивых выражений.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Dictionary of Idioms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Идиома: 'worlds apart'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ситуацию, когда мнения или взгляды двух людей абсолютно противоположны, практически не пересекаются, что усложняет взаимопонимание и коммуникацию.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часто употребляется в дискуссиях и конфликтных ситуациях для акцентирования непримиримых разногласий и несхожести позиций между сторонами.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«Our opinions are worlds apart» подчёркивает наличие значительного расстояния в суждениях, а русский эквивалент - «как с разных планет» - сохраняет этот образ дистанции.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этой фразы помогает ярко выразить степень разницы и непонимания, делая речь более образной и выразительной.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82%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людей, которые после интенсивной физической нагрузки погружаются в глубокий сон без восприятия внешних раздражителей.
</a:t>
            </a:r>
            <a:endParaRPr lang="en-US" sz="2098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Национального института сна 2022 года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82% опрошенных отмечают, что испытывали состояние «dead to the world» после тяжелых тренировок или марафонов, подтверждая популярность идиомы для описания глубочайшего сна.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Идиома: 'think the world of someone'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выражает искреннюю признательность и уважение к человеку, подчёркивая высокую оценку его качеств и достижений. Часто используется в межличностном общении для передачи теплого отношения.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«She thinks the world of her students» иллюстрирует эмоциональную окраску выражения, близкую по смыслу к русскому «души не чаять», что отражает глубокую привязанность.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Идиома: 'do someone a world of good'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значительную пользу или положительное влияние на человека, будь то здоровье, настроение или общее состояние после определённого действия или события.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аналог «пойдёт на пользу» передаёт ту же идею заботы или пользы, делая выражение универсальным в применении в повседневной речи.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«A vacation will do you a world of good» подчёркивает, как отдых помогает восстановиться и улучшить самочувствие, что является частым поводом для использования этой идиомы.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Метафорическая роль слова 'world' в идиомах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'world' усиливает значимость высказывания, придавая ему масштабность и универсальность, создавая ощущение глобальности описываемого явления.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идиомах оно служит гиперболой, подчёркивая крайнюю степень чувства, явления или различия, что характерно для английской экспрессивной речи.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'world' отражает менталитет англоязычных носителей — склонность к обобщению и выразительным образам, что облегчает понимание и запоминание выражений.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'world' действует как лингвистический инструмент, обогащающий идиоматический запас и делая речь более красочной и выразительной.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понимания идиомы с 'world'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Аналитический подход к интерпретации устойчивых выражений на английском 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перевода идиом с 'world'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прямых эквивалентов в русском языке зачастую затрудняет передачу точного значения и эмоциональной окраски английских идиом с 'world'.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и уникальные оттенки смысла многих выражений требуют глубокого понимания контекста и менталитета носителей языка для адекватного перевода.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Невозможность буквальной передачи каламбуров и оценочной нагрузки требует творческого подхода, совмещающего лингвистические и культурные знания переводчика.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'world': ключ к культурному и лингвистическому пониманию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идиом с 'world' расширяет языковой кругозор, способствует межкультурному пониманию и развивает навыки выражения идей на английском языке с учётом культурно обусловленных значений.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2026-05-07T18:24:16Z</dcterms:created>
  <dcterms:modified xsi:type="dcterms:W3CDTF">2026-05-07T18:24:16Z</dcterms:modified>
</cp:coreProperties>
</file>