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 «Пари»: спор о свободе, жизни и смысле человеческого выбора
</a:t>
            </a:r>
            <a:endParaRPr lang="en-US" sz="202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деньгах становится у Чехова испытанием характера, воли и совести.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Чеховский рассказ, который заставляет задуматься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«Пари» написан в 1889 году и относится к зрелому периоду творчества Чехова. В нём один спор превращается в разговор о свободе, одиночестве, знаниях и цене человеческой жизни.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рассказа: о чём заключено пари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казни и заточении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Банкир и юрист обсуждают, что тяжелее для человека: смерть или долгое одиночество в тюрьме.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и риск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переходит в пари на крупную сумму. Юрист соглашается провести пятнадцать лет в отдельном помещении.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временем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заточении он читает, изучает науки и постепенно меняет взгляд на жизнь, людей и самого себя.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окончанием срока юрист отказывается от денег, а банкир переживает страх, стыд и потрясение.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Банкир: сила денег и страх потери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Банкир привык считать деньги главным мерилом успеха. Но в решающий момент он оказывается не сильным, а испуганным и зависимым от собственного богатства.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герои: банкир и юрист как два разных взгляда на мир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Юрист: путь от самоуверенности к внутренней зрелости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Юрист сначала спорит резко и уверенно, словно всё знает о жизни. Одиночество и чтение делают его глубже, спокойнее и духовно сильнее.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действие рассказа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нравственных перемен в рассказе А.П. Чехова «Пари».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свободы и несвободы в рассказе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Юрист физически лишён свободы: он заперт, одинок и отрезан от обычной жизни. Но именно в этих условиях у него появляется внутренняя работа мысли и чувств.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Банкир, наоборот, свободен внешне, живёт в богатом доме и может делать что хочет. Однако страх потерять деньги делает его зависимым и слабым.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показывает: настоящая свобода связана не только с пространством, но и с внутренней независимостью. Её нельзя купить или получить случайно.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видна не внешняя, а духовная история героя: от спора и азарта к тишине и переоценке жизни.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за 15 лет заточения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времени уверенность сменяется усталостью, а материальный выигрыш теряет значение по сравнению с внутренней свободой.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А.П. Чехова «Пари» (1889)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условия спора и его итог.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детали пари в рассказе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условия делают спор не развлечением, а серьёзной проверкой характера и убеждений.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А.П. Чехова «Пари»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не сводится к простому спору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взглядов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герои спорят как теоретики, но спор быстро превращается в реальный опыт. Он показывает, насколько по-разному люди понимают свободу, силу и цену обещания.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замкнутом пространстве проявляются скрытые качества человека. Один герой раскрывает внутреннюю стойкость, другой — слабость, страх и зависимость от денег.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подчёркивает: необдуманное обещание может изменить жизнь. Слова, сказанные в споре, становятся поступком и требуют серьёзной нравственной ответственности.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книг и знаний в рассказе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в заточении становятся для юриста не развлечением, а способом сохранить ум и достоинство. Он читает много и целенаправленно, поэтому одиночество не уничтожает его личность.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расширяет его внутренний мир и помогает по-новому увидеть историю, науку и религию. Так Чехов показывает, что знания могут поддержать человека даже в самых трудных условиях.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поднятые Чеховым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ставит вопрос о цене человеческой жизни: что страшнее — мгновенная смерть или долгие годы одиночества, лишённые общения, движения и привычной человеческой поддержки.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что образование ценно не само по себе: книги помогают герою думать и расти, но не делают его автоматически счастливым или внутренне свободным.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нравственный выбор: сильнее оказывается не тот, кто формально победил в споре, а тот, кто сумел отказаться от денег и сохранить достоинство.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в рассказе становятся испытанием характера: богатство не спасает банкира от страха, а обещанный выигрыш не приносит ему спокойствия и уверенности.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акценты Чехова раскрываются через выбор героя между внешним благополучием и внутренней работой над собой.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противопоставлены в рассказе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 достоинство оказываются устойчивее денег и азарта: именно они помогают герою измениться и понять себя.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Чехов, рассказ «Пари»; интерпретация ценностных акцентов по тексту произведения.
</a:t>
            </a:r>
            <a:endParaRPr lang="en-US" sz="6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2442" y="1846057"/>
            <a:ext cx="4193516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у Чехова не просто описывает обстановку, а помогает увидеть внутреннее состояние героев и развитие конфликта.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детали, которые создают смысл рассказа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связывают внешний сюжет с внутренними переменами героев и усиливают главный нравственный смысл рассказа.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Чехов, «Пари»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рассказа и роль финала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25118" y="274027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Банкир и юрист обсуждают, что страшнее: смертная казнь или пожизненное заключение. С этого интеллектуального спора начинается напряжение, которое постепенно выходит за рамки теории.
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625100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спора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27398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принимают рискованные условия: большой выигрыш и долгий срок заточения. Теперь спор превращается в реальное жизненное испытание, а не просто в разговор.
</a:t>
            </a:r>
            <a:endParaRPr lang="en-US" sz="800" dirty="0"/>
          </a:p>
        </p:txBody>
      </p:sp>
      <p:sp>
        <p:nvSpPr>
          <p:cNvPr id="8" name="Text 5"/>
          <p:cNvSpPr txBox="1"/>
          <p:nvPr/>
        </p:nvSpPr>
        <p:spPr>
          <a:xfrm>
            <a:off x="2727396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пари
</a:t>
            </a:r>
            <a:endParaRPr lang="en-US" sz="800" dirty="0"/>
          </a:p>
        </p:txBody>
      </p:sp>
      <p:sp>
        <p:nvSpPr>
          <p:cNvPr id="9" name="Text 6"/>
          <p:cNvSpPr txBox="1"/>
          <p:nvPr/>
        </p:nvSpPr>
        <p:spPr>
          <a:xfrm>
            <a:off x="4836480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Юрист живёт в одиночестве, читает, размышляет и меняется внутренне. Чехов показывает длительный процесс духовной работы, который не виден снаружи.
</a:t>
            </a:r>
            <a:endParaRPr lang="en-US" sz="800" dirty="0"/>
          </a:p>
        </p:txBody>
      </p:sp>
      <p:sp>
        <p:nvSpPr>
          <p:cNvPr id="10" name="Text 7"/>
          <p:cNvSpPr txBox="1"/>
          <p:nvPr/>
        </p:nvSpPr>
        <p:spPr>
          <a:xfrm>
            <a:off x="4836478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Пятнадцать лет испытания
</a:t>
            </a:r>
            <a:endParaRPr lang="en-US" sz="800" dirty="0"/>
          </a:p>
        </p:txBody>
      </p:sp>
      <p:sp>
        <p:nvSpPr>
          <p:cNvPr id="11" name="Text 8"/>
          <p:cNvSpPr txBox="1"/>
          <p:nvPr/>
        </p:nvSpPr>
        <p:spPr>
          <a:xfrm>
            <a:off x="6986380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последний момент юрист отказывается от денег, а банкир испытывает страх и стыд. Финал делает моральный итог важнее формальной победы.
</a:t>
            </a:r>
            <a:endParaRPr lang="en-US" sz="800" dirty="0"/>
          </a:p>
        </p:txBody>
      </p:sp>
      <p:sp>
        <p:nvSpPr>
          <p:cNvPr id="12" name="Text 9"/>
          <p:cNvSpPr txBox="1"/>
          <p:nvPr/>
        </p:nvSpPr>
        <p:spPr>
          <a:xfrm>
            <a:off x="6986379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поворот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смысл пари от начала к концу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спора к нравственному итогу в рассказе А.П. Чехова «Пари»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контраст как приёмы Чехова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помогает Чехову показать, что внешняя уверенность героев обманчива. Банкир сначала говорит как победитель, но к концу боится потери денег и переживает собственную слабость.
</a:t>
            </a:r>
            <a:endParaRPr lang="en-US" sz="94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особенно заметен в образах и обстановке: шумный богатый дом противопоставлен тихой комнате заточения, а самоуверенность юриста — его поздней спокойной зрелости.
</a:t>
            </a:r>
            <a:endParaRPr lang="en-US" sz="892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образы помогают увидеть, как меняется смысл одного и того же события для каждого героя.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рассказе показано через противопоставления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резче противопоставление, тем яснее идея Чехова: внешняя победа не равна внутренней силе и зрелости.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Чехов, рассказ «Пари»; сопоставление ключевых образов и состояний героев.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358" y="1978300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22558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923" y="1986438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урок даёт рассказ восьмикласснику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развивает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Юрист меняется не случайно: книги заставляют его думать глубже, сравнивать взгляды и расширять кругозор. Рассказ показывает, что чтение помогает человеку расти внутренне, а не только получать оценки.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требуют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 начинается как разговор, но превращается в серьёзное испытание. Чехов напоминает: любое обещание и любое слово имеют последствия, если человек говорит их всерьёз.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важнее денег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не делает банкира сильнее и спокойнее. Для школьника это важный урок: деньги могут дать удобство, но не заменяют совесть, уважение к себе и внутреннюю опору.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начинается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Юрист физически заперт, но духовно становится свободнее, чем банкир. Рассказ учит, что настоящая свобода связана не только с обстоятельствами, но и с мыслями, характером и выбором человека.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269492"/>
            <a:ext cx="4418400" cy="16114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помогают точнее объяснить, как устроен конфликт, какие приёмы использует Чехов и почему финал так важен для смысла произведения.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ключевых литературных понятий по рассказу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помогают увидеть в рассказе не только сюжет, но и способы раскрытия характеров, идей и авторской позиции.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термины; применительно к рассказу А.П. Чехова «Пари»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рассказа А.П. Чехова «Пари»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показывает, что спор о деньгах и правоте ведёт к разговору о достоинстве, свободе и внутренней силе человека. Настоящая победа — не выигрыш, а нравственная зрелость.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2026-05-22T20:03:26Z</dcterms:created>
  <dcterms:modified xsi:type="dcterms:W3CDTF">2026-05-22T20:03:26Z</dcterms:modified>
</cp:coreProperties>
</file>