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Местообитание и экологические ниши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среды обитания и уникальные роли организмов в экосистемах.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среды на виды и экосистемы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формирует поведение и эволюцию видов. От Дарвина до экологии сегодня, понимание среды важно для изучения популяций и распределения организмов.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местообитание?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Местообитание — совокупность физических и химических условий, включая климат, почву и рельеф, необходимых для жизни вида, популяции или организма.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такие факторы, как атмосфера, уровень освещённости и доступность воды, определяющие пригодность среды для конкретных организмов.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хвойный лес — дом для белок, болото — для лягушек, а Арктика — для полярных сов, демонстрируя разнообразие местообитаний.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местообитаний по средам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49500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и водные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местообитания включают леса, степи и пустыни, где климат и растительность сильно различаются. Водные — пресноводные и морские — характеризуются разными условиями, влияющими на жизнь.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42175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и воздушные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зоны, как болота и побережья, сочетают черты водных и наземных сред. Воздушная среда важна для птиц и насекомых, с уникальными требованиями к условиям жизни.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микросреды местообитания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Горизонтальное зонирование распределяет пространство на поляны, опушки и чащи с разными условиями жизни.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Вертикальная стратификация возникает в лесах и водоёмах, формируя ярусы и слои с уникальными микроклиматами.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Абитические факторы, такие как свет и влажность, вместе с биотическими создают микросреды — подлесок, верхушки деревьев, донный слой водоёма.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структурные элементы обеспечивают разнообразие мест для обитания различных видов и влияют на экосистемные процессы.
</a:t>
            </a:r>
            <a:endParaRPr lang="en-US" sz="9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понимание экологической ниши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ниша объединяет биологические, морфологические и поведенческие характеристики, позволяющие виду существовать в экосистеме.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охватывает питание, активность, использование убежищ и роль в трофических цепях, а также взаимодействия с другими организмами.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теории включают концепции Гриннелла, Элтона и Хатчинсона, формирующие современное понимание ниши.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экологических ниш в одном биотопе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Ночные и дневные хищники леса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Сова охотится преимущественно ночью, а ястреб — днём, что снижает конкуренцию за пищу и позволяет им сосуществовать.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воробья и ласточки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Воробей питается семенами на земле, а ласточка ловит насекомых в воздухе, демонстрируя различные пищевые стратегии в одном пространстве.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ресурсов и времени активности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в одном лесу различаются по способам использования ресурсов и времени активности, что эффективнее распределяет экологическую нагрузку.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факторы формирования ниши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00" y="153090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 и количество пищевых ресурсов ограничивают возможности вида и определяют размеры экологической ниши.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224037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с другими организмами заставляет виды адаптироваться, изменяя поведение и предпочтения в среде обитания.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564100" y="2953537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убежищ и мест для размножения влияет на успешность вида и его роль в экосистеме.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564100" y="3673702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хищников, паразитов и климатические условия формируют адаптации и ограничивают ширину ниши каждого организма.
</a:t>
            </a:r>
            <a:endParaRPr lang="en-US" sz="9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перекрытия экологических ниш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Венна отражает степень совпадения и различий в ресурсах и поведении двух видов, показывая эффективное разделение среды.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специализация и различия во времени и пространстве уменьшают конкуренцию и способствуют сосуществованию видов.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Хатчинсон, 1957
</a:t>
            </a:r>
            <a:endParaRPr lang="en-US" sz="7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75063" y="1467950"/>
            <a:ext cx="6593875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местообитания и экологической ниши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различия и отношения между физической средой и ролью вида в экосистеме.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местообитание может включать множество ниш, определяющих взаимодействия видов и биоразнообразие.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Lehrman, 1979
</a:t>
            </a:r>
            <a:endParaRPr lang="en-US" sz="7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общего местообитания разными видами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3220600"/>
            <a:ext cx="4141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Улитка же питается детритом — разлагающимися органическими остатками, что дополняет экосистему и способствует расщеплению веществ, избегая конкуренции с активными хищниками.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пресном пруду карась использует разнообразные корма — растительность и зоопланктон, что обеспечивает ему широкие возможности питания без прямой конкуренции.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Лягушка специализируется на насекомых, обитающих у воды и на поверхности, что позволяет ей эффективно использовать пищевые ресурсы, недоступные другим видам.
</a:t>
            </a:r>
            <a:endParaRPr lang="en-US" sz="10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1698"/>
            <a:ext cx="4002600" cy="11452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395129"/>
            <a:ext cx="4002600" cy="11452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500" y="3548571"/>
            <a:ext cx="4002600" cy="11452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Вертикальное распределение экологических ниш в тропическом лесу
</a:t>
            </a:r>
            <a:endParaRPr lang="en-US" sz="1949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41657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верхнего яруса леса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вершинах высоких деревьев обитают туканы, питающиеся фруктами и насекомыми, используя высоту для защиты и добычи пищи. Их деятельность влияет на распространение семян, поддерживая лесную экосистему.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2590009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ярус — дом обезьян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среднем ярусе располагаются обезьяны, которые перемещаются между кронами, охотясь на насекомых и собирая фрукты. Это пространство обеспечивает им пищевые ресурсы и социальную среду.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374345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Почвенный ярус и муравьи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поверхности почвы обитают муравьи — важные разлагатели и участники многих пищевых цепей. Они регулируют популяции других насекомых и участвуют в аэрации почвы, что поддерживает здоровье леса.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как фактор формирования ниш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с частично совпадающими нишами постоянно конкурируют за ограниченные ресурсы, что стимулирует развитие адаптаций и изменение поведенческих стратегий для уменьшения конфликтов.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конкурентного исключения Гаузе утверждает невозможность длительного сосуществования видов с полностью совпадающими нишами без вытеснения одного из них.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времени активности, источниках пищи и местах обитания позволяют видам избегать прямой конкуренции и устойчиво сосуществовать на одной территории.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0550" y="2611738"/>
            <a:ext cx="3958500" cy="2083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00" y="2611738"/>
            <a:ext cx="3958500" cy="20836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ширины экологических ниш под влиянием факторов
</a:t>
            </a:r>
            <a:endParaRPr lang="en-US" sz="1963" dirty="0"/>
          </a:p>
        </p:txBody>
      </p:sp>
      <p:sp>
        <p:nvSpPr>
          <p:cNvPr id="8" name="Text 1"/>
          <p:cNvSpPr txBox="1"/>
          <p:nvPr/>
        </p:nvSpPr>
        <p:spPr>
          <a:xfrm>
            <a:off x="4680500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ниши под воздействием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климата и антропогенное воздействие приводят к исчезновению кормовой базы и подходящих местообитаний, что снижает ширину экологических ниш и ухудшает устойчивость экосистем.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7425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ниши инвазивных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Американская норка, будучи интродуцированной в Россию, заняла широкую экологическую нишу за счёт отсутствия естественных врагов и высокой адаптивности, что привело к вытеснению местных видов.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Фундаментальная и реализованная экологическая ниша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Фундаментальная ниша показывает потенциальный диапазон условий обитания, а реализованная — ограничена конкуренцией и антропогенным воздействием.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Значительное сужение реализованной ниши указывает на влияние биотических взаимодействий и внешних факторов на распределение видов.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экологии лосося, 2022
</a:t>
            </a:r>
            <a:endParaRPr lang="en-US" sz="7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ниши и устойчивость экосистемы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экологических ниш способствует созданию устойчивых пищевых сетей, снижая риск коллапса экосистемы при изменении условий.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видов по нишам повышает эффективность использования ресурсов и минимизирует прямую конкуренцию, улучшая выживаемость сообществ.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шире спектр специализированных ниш, тем выше экосистема адаптивна к внешним стрессам и способна к восстановлению после воздействия.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1982515"/>
            <a:ext cx="3918900" cy="1417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экологических ниш и примеры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иллюстрирует основные типы экологических ниш с реальными примерами из природы, что помогает понять разнообразие стратегий выживания видов.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отражает разнообразие способов адаптации и обеспечивает понимание механизмов взаимодействия организмов в экосистемах.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Odum, 2004
</a:t>
            </a:r>
            <a:endParaRPr lang="en-US" sz="7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формирования экологической ниши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исследований биологов-экологов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человеческой деятельности на местообитания и ниши
</a:t>
            </a:r>
            <a:endParaRPr lang="en-US" sz="2163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мелиорация болот приводят к разрушению и фрагментации естественных местообитаний, снижая их площадь и целостность.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воздуха, воды и почвы ухудшает качество среды, что негативно сказывается на многих организменных группах и их нишах.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Интродукция инвазивных видов нарушает существующий баланс, вытесняя местные виды и меняя структуру сообществ.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меняет экологические параметры сред обитания, что вызывает сдвиги в животных и растительных нишах, угрожая биоразнообразию.
</a:t>
            </a:r>
            <a:endParaRPr lang="en-US" sz="9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местообитания и экологической ниши в сохранении жизни на Земле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местообитаний и ниш критично для сохранения природы: они создают фундамент устойчивости экосистем и биоразнообразия, требуя ответственного отношения и защиты природных систем.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2026-05-10T00:21:53Z</dcterms:created>
  <dcterms:modified xsi:type="dcterms:W3CDTF">2026-05-10T00:21:53Z</dcterms:modified>
</cp:coreProperties>
</file>