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Египетская: великий город древнего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моря, знаний и великих открытий Древнего мира.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перекрёстке морей и культур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возникла у Средиземного моря и дельты Нила, где удобно было торговать, встречаться разным народам и соединять египетские, греческие и римские традиции.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Александрии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Задумка Александра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основал город в 331 году до н. э., стремясь создать на северном побережье Египта сильный и красивый центр своей державы.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Дейнократа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Дейнократ предложил удобную планировку с прямыми улицами и кварталами, чтобы город был просторным, упорядоченным и подходил для жизни большого числа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морем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сразу создавалась как город, связанный с портом и морской торговлей, поэтому её улицы, гавани и общественные здания были важны для движения людей и товаров.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 должен был показать могущество египетских правителей и стать не только торговым, но и политическим центром, достойным великой столицы эллинистического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роль Александрии со временем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города показывает, что его значение менялось вместе с правителями, но связь с морем оставалась главным преимуществом.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прошла путь от новой столицы до крупного порта, затем сохранила важность даже после утраты прежнего влияния.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основание города, эпоха Птолемеев, римский и арабский периоды.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города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Александрия переходила от одной эпохи к другой и при этом сохраняла значение крупного центра.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смену властей, Александрия долго оставалась важным морским и культурным центром.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исторические сведения и античные хроники.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 морская торговля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из разных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александрийскую гавань приходили суда из Греции, Рима и стран Восточного Средиземноморья. Порт связывал Египет с дальними рынками и делал город оживлённым торговым узлом.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зерна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 вывозили египетское зерно, которое ценилось в других странах. Это помогало обеспечивать торговлю, приносило доход и укрепляло значение города для всего региона.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 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зерна, из Александрии отправляли папирус, стекло и ткани. Эти изделия были нужны многим людям, поэтому ремесла и обмен товарами приносили городу постоянную прибыль.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гавани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порт превращал Александрию в место, где встречались купцы, грузчики и чиновники. Постоянное движение товаров и людей поддерживало рост города и его благосостояние.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Фаросский маяк — символ города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порт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 стоял на острове Фарос и указывал кораблям безопасный путь в гавань. Его положение делало его особенно важным для всех, кто подходил к Александрийскому порту.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сооружение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 III веке до н. э., маяк считался одним из самых высоких зданий древности. Историки предполагают, что он мог достигать 100–130 метров.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Александрии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Фаросский маяк стал символом города и его морской силы. Он показывал, насколько важной была Александрия для торговли, путешествий и связи между странами.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библиотека и Мусейон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свитков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собирали тексты из разных стран и городов. По древним источникам, там хранились сотни тысяч свитков, что делало её одним из крупнейших книжных собраний мира.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работал Мусейон — место, где жили и трудились учёные. Они изучали математику, астрономию, медицину и поэзию, обмениваясь знаниями и наблюдениями.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Свитки сравнивали, переписывали и исправляли, чтобы сохранить их как можно точнее. Благодаря этому знания не терялись и могли использоваться новыми поколениями.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города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Мусейон сделали Александрию знаменитой не только как порт, но и как место, куда приезжали за наукой, книгами и умными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Александрии сохраняли знания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описаниям античных авторов и историческим сведениям о библиотеке и Мусейоне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ученые Александрии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прославился трудом по геометрии, который долго использовали в учёбе. Его идеи помогали людям понимать фигуры, линии и простые доказательства.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приблизительно вычислил размер Земли, используя наблюдения и рассуждения. Его работа показала, что в Александрии можно было заниматься очень точной наукой.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Герофил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Герофил изучал строение человеческого тела и помогал развивать медицину. Его исследования были важны для понимания того, как устроен организм человека.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Птолемей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Птолемей описывал движение небесных тел и создавал астрономические труды. Его наблюдения долго влияли на представления людей о небе и звёздах.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и работал в городе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усиливала город по-своему: одни создавали знания, другие — достаток, третьи — порядок и 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известность Александрии обеспечили учёные и библиотека, но её устойчивость держалась на торговле и управлении.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историческим сведениям об Александрийском центре эллинистического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245" y="2135775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культуры в Александрии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 египтяне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жили люди двух больших культурных традиций. Греки приносили язык, образование и городские обычаи, а египтяне сохраняли древние верования, ремёсла и связь с Нилом.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Александрии звучали несколько языков, потому что сюда приезжали жители из разных земель. Это помогало торговле, но требовало умения понимать чужие обычаи и правила общения.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 местным и греческим обычаям добавились римские и эллинистические влияния. Город стал местом, где старые традиции не исчезали, а сосуществовали с новыми формами жизни.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встреч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смешение народов делало Александрию необычной. Здесь можно было увидеть разные одежды, храмы, книги и кухни, которые отражали богатую и многослойную жизнь большого порта.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улицы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Александрию строили так, чтобы по ней было удобно двигаться и вести дела. Прямые улицы соединяли площади, кварталы и гавань, создавая впечатление продуманного и торжественного города. Такая планировка подчёркивала его статус столицы и морского центра.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квартал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Неподалёку от берега находился царский квартал с дворцами и административными зданиями. Оттуда открывался вид на гавань, где постоянно двигались корабли. Это место показывало связь власти с морской торговлей и богатством города.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театры и 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были не только дворцы, но и храмы, театры, большие открытые площади. Они напоминали о греческой городской культуре, а в облике зданий ощущалась и египетская величественность. Александрия выглядела как город, созданный для жизни, зрелищ и власти.
</a:t>
            </a:r>
            <a:endParaRPr lang="en-US" sz="1222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Дворцы, улицы и здания города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делало Александрию богатой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на чём держались богатство и влияние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города опиралось сразу на торговлю, производство и образование: Александрия зарабатывала не только товарами, но и знаниями.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историческим сведениям и античным описаниям Александрии.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под властью Рима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год до н. э.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Рима город вошёл в состав Римской империи. Александрия сохранила своё значение, но теперь подчинялась новой власти и её интересам.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жизни города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перемены, в Александрии продолжались торговля, обучение и работа мастерских. Город оставался одним из самых значимых на востоке Средиземноморья.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порт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использовали Александрию как крупный порт и удобный пункт доставки зерна. Через неё обеспечивались потребности большого города и провинций империи.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самостоятельности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прежняя роль независимого эллинистического центра уменьшалась. Однако богатство, морские связи и культурное наследие ещё долго поддерживали его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древняя Александрия ослабела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затронули гавань, а затем и здания, связанные с морской жизнью города. Это ускорило утрату прежнего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вызвали сразу несколько факторов: стихийные бедствия, войны и перемены в торговле постепенно ослабили древний центр.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сведениям об упадке античной Александрии.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в средние века и новое время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641 году город перешёл под власть арабов. Он сохранил роль важного порта Египта, хотя утратил прежнее положение крупнейшего научного центра античного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Александрия менялась вместе с торговыми путями и политической историей региона. Город оставался живым и населённым, даже когда древние памятники приходили в упадок.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поздние века Александрия снова выросла и стала одним из крупнейших городов Египта. Её морское положение по-прежнему помогало торговле и связи с другими странами.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Александрия — крупный порт и важный экономический центр. Она продолжает жить как город у моря, где древняя история соединяется с современной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города сегодня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море и у берега археологи находят остатки портовых сооружений, статуи и предметы быта. Эти находки помогают представить, как выглядела древняя Александрия и как работала её гавань.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порт и кварталы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исследователи уделяют району старого порта и царского квартала. Там ищут следы улиц, зданий и каменных сооружений, которые некогда составляли сердце города.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древней Александрии скрыта под водой и песком, но её история сохраняется в музеях и научных исследованиях. Это позволяет узнавать о городе даже без полного восстановления его построек.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9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роль Александрии в истории
</a:t>
            </a:r>
            <a:pPr algn="l" indent="0" marL="0">
              <a:lnSpc>
                <a:spcPct val="80000"/>
              </a:lnSpc>
              <a:buNone/>
            </a:pPr>
            <a:r>
              <a:rPr lang="en-US" sz="269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город переходил от эллинистической столицы к современному порту, сохраняя связь с морем.
</a:t>
            </a:r>
            <a:endParaRPr lang="en-US" sz="2699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Александрия: город, который не исчез из истории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прошла путь от столицы эллинистического мира до современного порта. Её сила всегда держалась на море, торговле, знаниях и умении соединять разные культуры.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2026-06-02T03:02:15Z</dcterms:created>
  <dcterms:modified xsi:type="dcterms:W3CDTF">2026-06-02T03:02:15Z</dcterms:modified>
</cp:coreProperties>
</file>