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Лермонтов. «Песня про царя Ивана Васильевича, молодого опричника и удалого купца»
</a:t>
            </a:r>
            <a:pPr algn="l" indent="0" marL="0">
              <a:lnSpc>
                <a:spcPct val="90000"/>
              </a:lnSpc>
              <a:buNone/>
            </a:pPr>
            <a:r>
              <a:rPr lang="en-US" sz="17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Честь, власть и правда сталкиваются в трагической истории Лермонтова.
</a:t>
            </a:r>
            <a:endParaRPr lang="en-US" sz="298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и эпоха Ивана Грозного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написана в 1837 году и обращена к далекому прошлому — времени Ивана Грозного. Лермонтова интересовали старина, народная песня и сильный характер человека перед лицом власти.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25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85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4550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9994" y="1387800"/>
            <a:ext cx="234413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поэму необычной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перенесено в эпоху Ивана Грозного, когда личная жизнь человека могла оказаться под властью сурового царского решения.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как песня или сказ: в нем есть повторы, обращения, торжественные фразы и выразительный ритм устного рассказа.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использует древние слова и обороты, чтобы передать атмосферу XVI века и сделать повествование убедительным.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Драматический сюжет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спокойным, почти былинным тоном скрывается острый конфликт, который быстро ведет героев к тяжелой развязке.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и тревожный город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 Москву шумной, многолюдной и нарядной. Здесь рядом существуют царский двор, площадь, церковь и купеческие дома. Но за внешним блеском чувствуется напряжение.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старого быта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старинные подробности: красное крыльцо, златые купола, богатые одежды и зимний мороз. Эти детали делают картину живой и одновременно напоминают о суровости времени.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XVI века в поэме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102883"/>
            <a:ext cx="3812100" cy="15192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их роль в сюжете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сопоставим персонажей и их место в конфликте.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герой воплощает важную сторону конфликта: власть, личное чувство, семейную честь и человеческую уязвимость.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М. Ю. Лермонтова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Грозный как образ власти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изображен хозяином пира и всего происходящего. Он говорит уверенно, распоряжается гостями и привык, что его слово решает судьбы людей без спора.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власть царя выше обычных человеческих правил. Поэтому его приказ становится окончательным, а спор между героями переходит в сферу государственного суда.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Ивана Грозного соединяет силу и страх. Он кажется справедливым, но эта справедливость сурова и не защищает человека от трагических последствий.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Кирибеевич: смелость, страсть и ошибка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Кирибеевич — любимый опричник царя. Он выделяется силой, удалью и заметностью на пиру, но за внешней уверенностью скрывается внутреннее волнение.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признание в любви к Алене Дмитревне показывает, что чувство стало для него главным. Он думает прежде всего о собственном желании, а не о чужой семье.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и красивые речи не снимают вины героя. Они, наоборот, подчеркивают, что он пытается добиться любви силой положения и богатством.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Неумение остановиться приводит Кирибеевича к трагедии. Его смелость оказывается без нравственной меры, а потому оборачивается ошибкой и гибельным исходом.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Степан Калашников и понятие купеческой чести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Калашников показан как человек твердый и спокойный. Для него важно доброе имя семьи, верность жене и уважение к честным правилам жизни.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ищет ссоры ради славы или выгоды. Его решение выйти на бой связано с необходимостью защитить достоинство близких и восстановить справедливость.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поступке Калашникова главное — нравственный выбор. Он готов принять тяжелую цену, но не согласен жить с позором и молчаливым согласием на неправду.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поэмы по основным событиям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личная тайна приводит к трагическому финалу.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 у царя и нарастающее напряжение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пир кажется торжественным и богатым: царский стол, бояре, угощение и внимание государя создают впечатление порядка. Но спокойствие быстро нарушает признание Кирибеевича.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тайна героя сразу меняет настроение сцены. Праздничная обстановка становится тревожной, потому что за красивыми словами скрывается причина будущего конфликта и трагедии.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главного конфликта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показывает, как личное чувство быстро становится общественной трагедией.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возникает не из одной причины: он усиливается сразу несколькими обстоятельствами и потому приводит к неизбежной развязке.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Лермонтов, «Песня про царя Ивана Васильевича, молодого опричника и удалого купца».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60747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Кирибеевичем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Алена Дмитревна оказывается жертвой навязчивого внимания опричника. Для нее это не романтический эпизод, а страшное нарушение семейного и человеческого достоинства.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71662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Алены Дмитревны приводит к поединку и трагическому финалу. Через ее судьбу Лермонтов показывает, как хрупка женская защита в жестоком мире XVI века.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3982575" y="349562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 мужем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Вернувшись домой, она рассказывает Калашникову о пережитом позоре. Именно ее испуг и честный рассказ запускают главный конфликт поэмы.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Алены Дмитревны в сюжете поэмы
</a:t>
            </a:r>
            <a:endParaRPr lang="en-US" sz="19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8925" y="1850834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66819" y="1844204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26025" y="1844204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85231" y="1844204"/>
            <a:ext cx="301388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поэме показан кулачный бой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4287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зрелище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поединок собирается множество людей, и бой становится событием для всей Москвы. Толпа наблюдает не только за силой, но и за тем, кто поступит по правде.
</a:t>
            </a:r>
            <a:endParaRPr lang="en-US" sz="1300" dirty="0"/>
          </a:p>
        </p:txBody>
      </p:sp>
      <p:sp>
        <p:nvSpPr>
          <p:cNvPr id="16" name="Text 2"/>
          <p:cNvSpPr txBox="1"/>
          <p:nvPr/>
        </p:nvSpPr>
        <p:spPr>
          <a:xfrm>
            <a:off x="26047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Суровая обстановка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Мороз, снег и зимний ветер делают сцену особенно напряженной. Природа будто подчеркивает жесткость испытания и готовность героев идти до конца.
</a:t>
            </a:r>
            <a:endParaRPr lang="en-US" sz="1300" dirty="0"/>
          </a:p>
        </p:txBody>
      </p:sp>
      <p:sp>
        <p:nvSpPr>
          <p:cNvPr id="17" name="Text 3"/>
          <p:cNvSpPr txBox="1"/>
          <p:nvPr/>
        </p:nvSpPr>
        <p:spPr>
          <a:xfrm>
            <a:off x="47806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чести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Кулачный бой здесь — не просто драка, а проверка достоинства. Побеждает тот, кто способен выдержать удар и не отказаться от своей правды.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69566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царя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Поединок происходит на глазах у Ивана Грозного, поэтому личный спор сразу превращается в государственно значимое событие. Суд царя делает исход боя еще тяжелее.
</a:t>
            </a:r>
            <a:endParaRPr lang="en-US" sz="1300" dirty="0"/>
          </a:p>
        </p:txBody>
      </p:sp>
      <p:sp>
        <p:nvSpPr>
          <p:cNvPr id="19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901726"/>
            <a:ext cx="3812100" cy="181074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Символические детали поэмы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детали помогают понять, как в поэме соединяются власть, чувство, суровость и цена человеческого поступка.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Предметные детали в поэме не случайны: каждая из них раскрывает характер героя или усиливает ощущение судьбоносного испытания.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поэмы М. Ю. Лермонтова.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 и народная интонация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царя звучит торжественно и повелительно, как слова человека, привыкшего распоряжаться судьбами других. В ней чувствуется официальная строгость и холодная власть.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Кирибеевича более взволнованная и эмоциональная. Он говорит о своем чувстве с тревогой, а его слова выдают внутреннюю неуверенность и скрытый страх.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Калашникова спокойна и тверда. Повторы, обращения и старинные слова делают текст похожим на народную песню и усиливают ощущение исторической подлинности.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героев по главным качествам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героев помогает увидеть, что внешняя мощь не равна нравственной правоте.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показывает: истинная ценность человека определяется не положением и силой, а честностью, самообладанием и верностью долгу.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Характеры героев по поэме М. Ю. Лермонтова.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и развязка поэмы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Кульминацией становится поединок на Москве-реке. Калашников побеждает Кирибеевича честно и открыто, защищая честь семьи и не отступая перед опасностью.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боя герой не оправдывается перед царем и не называет истинную причину своего поступка. Он принимает казнь, и финал звучит одновременно трагично и величественно.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25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0650" y="1394430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9350" y="13944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53250" y="13878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и главная мысль произведения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честь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героев важно не только личное чувство, но и доброе имя семьи. Лермонтов показывает, что честь нельзя вернуть словами — ее приходится защищать поступком.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действие в поэме имеет последствия. Опрометчивый поступок Кирибеевича, решение Калашникова и царский суд ведут к трагедии.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сталкиваются личное достоинство и государственная сила. Автор убеждает, что власть не всегда бывает справедливой, даже если кажется непоколебимой.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правде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Калашников теряет жизнь, но не изменяет себе. Именно эта верность правде делает его поступок нравственно сильным и запоминающимся.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поэмы в русской литературе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стала одним из самых ярких исторических произведений Лермонтова. Она показала, как можно соединить старинный сюжет, народную речь и глубокий нравственный смысл.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Калашникова укрепил в литературе представление о человеке из народа, который способен отстаивать честь и достоинство не хуже знатных героев.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часто изучают в школе, потому что оно помогает понять, как в русской литературе раскрываются сила характера, долг и ответственность перед близкими.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поэма важна и сегодня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создал историю, где личная честь, власть и правда сталкиваются на глазах у всех. Поэтому поэма и сегодня заставляет задуматься о смелости, совести и цене выбора.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2026-05-22T10:51:33Z</dcterms:created>
  <dcterms:modified xsi:type="dcterms:W3CDTF">2026-05-22T10:51:33Z</dcterms:modified>
</cp:coreProperties>
</file>