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и здоровый образ жизни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безопасно и сохранить здоровье 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первую помощь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во дворе и по дороге домой вы уже чаще действуете без постоянного контроля взрослых. Умение быстро и правильно реагировать при травме помогает не усугубить ситуацию и дождаться помощи спокойнее.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первая помощь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— это простые и безопасные действия сразу после происшествия. Их задача — поддержать пострадавшего до приезда взрослых, медиков или других специалистов.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звонок 112, сообщение взрослым, остановка небольшого кровотечения, охлаждение ожога водой, покой при ушибе и наблюдение за состоянием человека.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не заменяет врача. Нельзя самостоятельно давать лекарства без взрослых, если этого не требуют обученные правила и конкретная инструкция.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опасной ситуации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до приезда взрослых или медиков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сознания и дыхания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в сознании ли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обратитесь к человеку по имени или просто громко и спокойно. Затем осторожно коснитесь его плеча. Ответ, движение или взгляд показывают, что он реагирует.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быстро оценить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проверяют несколько секунд по движению груди и по звуку воздуха. Если человек не отвечает или не дышит, сразу зовут взрослых и медиков.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1086"/>
            <a:ext cx="4164900" cy="19783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кровотечений и первые действия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различить частые виды кровотечения и понять, когда нужна срочная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кровотечения можно временно сдержать простыми действиями, а сильное кровотечение требует немедленного вызова помощи.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небольших и опасных кровотечениях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Порезы, ссадины и небольшие раны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Небольшую ссадину или порез сначала промывают чистой водой. Это помогает убрать грязь и снизить риск воспаления, если повреждение неглубокое и небольшое.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рана глубокая, большая или сильно загрязнена, не пытайтесь разбирать её сами. Нужна помощь взрослого и, при необходимости, врача.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вокруг раны можно аккуратно очистить, а затем закрыть место стерильной салфеткой или пластырем. Давить и тереть рану не нужно.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и обморожения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ожоге повреждённое место охлаждают прохладной водой 10–20 минут. Нельзя мазать его маслом, кремом, зубной пастой или прикладывать лёд; пузырьки не прокалывают.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обморожении кожу согревают постепенно, без горячей воды и без растирания снегом. Если поражение сильное или большое, требуется медицинская помощь.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Ушибы, растяжения и вывихи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подозрение на вывих, руку или ногу нельзя вправлять самостоятельно. Неправильное движение может усилить боль и повредить ткани ещё больше.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боль, заметная деформация и невозможность двигать конечностью — повод немедленно позвать взрослых и обратиться за медицинской помощью.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лучше всего помочь покой и холод, приложенный через ткань. Это уменьшает боль и может снизить отёк в первые минуты после травмы.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растяжении важно уменьшить нагрузку на повреждённую часть тела и избегать резких движений. Не стоит проверять, «пройдёт ли само», если боль усиливается.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6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9465" y="1499146"/>
            <a:ext cx="219244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Обморок, перегрев и обезвоживание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укладывают, обеспечивают приток воздуха и, если это безопасно, приподнимают ноги. Важно не оставлять его одного и сразу позвать взрослых.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во рту, слабость, головная боль и редкое мочеиспускание указывают на нехватку воды. В жару нужно пить регулярно и делать перерывы на отдых.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уводят в тень, ослабляют тесную одежду и дают отдохнуть. Чем быстрее человек окажется в прохладном месте, тем меньше риск ухудшения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безопасность, потом помощь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неотложной ситуации: оценить риск, вызвать помощь, сообщить главное и ждать взрослых или медиков рядом с пострадавшим.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для школы и дома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должны лежать только простые и безопасные вещи: стерильные салфетки, бинт, пластыри и перчатки. Они помогают закрыть рану, защитить кожу и дождаться взрослых без лишнего риска.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Антисептик, ножницы, эластичный бинт и термопокрывало тоже полезны, если ими пользуется взрослый. Лекарства хранят отдельно, проверяют срок годности и не дают ребенку без инструкции.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191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2115" y="2363077"/>
            <a:ext cx="279037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660" y="2191027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жизни: главные привычки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помогает мозгу отдыхать, лучше запоминать материал и просыпаться без сильной усталости. Для школьника особенно важны регулярное время отбоя и подъема.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дает энергию для учебы, движения и роста. Если есть по расписанию, легче сохранять силы, не переедать и не чувствовать резкий голод на уроках.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и спорт укрепляют сердце, мышцы и выносливость. Даже обычная ходьба каждый день помогает меньше уставать и лучше переносить длительное сидение.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зубы, одежда и рабочее место снижают риск инфекций и делают повседневную жизнь комфортнее. Эти привычки легко выполнять, если они входят в обычный распорядок.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усталость, вовремя отдыхать и просить поддержку помогает сохранить силы. Спокойный режим дня снижает напряжение и делает учебу более устойчивой.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самочувствие школьника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 между занятиями помогают удерживать внимание, а вечерний экран лучше сокращать, чтобы не сдвигать время сна.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дне сна, движения и отдыха, тем устойчивее самочувствие; длительное сидение и экранное время заметно снижают его.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теме «Режим дня школьника»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школьника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 и ужин лучше не пропускать и по возможности есть в одно и то же время. Так организм получает энергию равномерно, а школьник легче концентрируется на уроках.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ежедневном меню должны быть овощи, фрукты, крупы, молочные продукты, а также мясо, рыба или яйца. Такое сочетание помогает расти, поддерживать силы и получать нужные питательные вещества.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полезнее сладких напитков, потому что хорошо утоляет жажду без лишнего сахара. Если слишком долго не есть, чаще появляются слабость, раздражительность и трудности с вниманием.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экранное время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привычек, которые укрепляют здоровье, и тех, что повышают утомление у 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поддерживает выносливость и осанку, а паузы при работе с экраном уменьшают нагрузку на глаза и спину.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«Здоровый образ жизни»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инфекций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 улучшает качество воздуха и помогает меньше уставать во время учебы и отдыха. После спорта полезно переодеться в сухую одежду, чтобы не переохлаждаться.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тела, одежды, обуви и рабочего места делает повседневную жизнь комфортнее. Когда вокруг порядок, легче сосредоточиться, соблюдать режим и чувствовать себя увереннее.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Мытье рук с мылом перед едой, после улицы и после туалета помогает убрать грязь и микробы. Это простое действие заметно снижает риск заразиться и передать инфекцию другим.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два раза в день защищает полость рта от кариеса и неприятного запаха. Если добавить ополаскивание и регулярный осмотр у стоматолога, зубы сохраняются здоровее.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эмоции и безопасность поведения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волнение мешает спокойно думать, поэтому полезны разговор со взрослым, отдых, сон и движение. Если тревога повторяется часто, важно не оставаться с ней одному.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включает отказ от опасных игр, осторожность на улице и внимательность в интернете. Когда режим дня понятный, а рядом есть поддержка семьи, напряжение снижается.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 легче удерживать, если начинать с одной-двух и постепенно делать их частью обычного дня дома и в 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полезные привычки занимают больше места, растут энергия, настроение и работоспособность; вредные привычки быстро уменьшают запас сил.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теме «Здоровый образ жизни»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помогают каждый день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нужна, чтобы не растеряться в опасный момент и сохранить здоровье до приезда взрослых или врачей. А здоровый образ жизни делает школьные дни спокойнее, легче и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2026-05-20T20:59:44Z</dcterms:created>
  <dcterms:modified xsi:type="dcterms:W3CDTF">2026-05-20T20:59:44Z</dcterms:modified>
</cp:coreProperties>
</file>