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image" Target="../media/image-12-8.jpe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 в английском языке: числа, которые показывают место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Числа, которые помогают понять, кто первый, второй и третий.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порядковые числительные в английской речи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 живут в датах, списках, этажах, правилах игр и школьных заданиях. Их легко узнать по коротким формам 1st, 2nd, 3rd, 4th. А first, second и third встречаются чаще остальных и быстро становятся знакомыми друзьями языка.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порядковое числительное
</a:t>
            </a:r>
            <a:endParaRPr lang="en-US" sz="2641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075900" y="1189174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в ряду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075900" y="1520526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Порядковое числительное показывает, каким по счёту идёт предмет или человек. Оно помогает понять порядок в очереди, списке, на уроке или в соревновании, где важна не сумма, а место.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75900" y="3544124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 количество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075900" y="3875476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Порядковое числительное отвечает на вопрос «какой по счёту?», а не «сколько?». Если нужно назвать число предметов, используют другое слово. Так язык аккуратно показывает порядок, словно ставит номер на каждой ступеньке.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2075900" y="2366649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формы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2075900" y="2698001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first, second и third означают «первый», «второй» и «третий». Это самые частые формы, и их нужно узнавать сразу, потому что они не похожи на one, two и three.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000" y="1145820"/>
            <a:ext cx="8424000" cy="2031961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три формы: first, second, third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71275" y="3769350"/>
            <a:ext cx="2289300" cy="6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First, second и third нужно запомнить отдельно. Их написание и звучание не повторяют one, two и three, поэтому они сразу выделяются и часто вызывают улыбку у начинающих учеников.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71275" y="3371990"/>
            <a:ext cx="2289300" cy="33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слова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27350" y="3769350"/>
            <a:ext cx="2289300" cy="6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представить лестницу из трёх ступенек: first, second, third. Так порядок видно глазами, а не только слышно. Эта маленькая лестница очень помогает в упражнениях и коротких диалогах.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3427350" y="3371990"/>
            <a:ext cx="2289300" cy="33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83425" y="3769350"/>
            <a:ext cx="2289300" cy="6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формы часто появляются в простых фразах, например при счёте, в списке или в ответе о месте. Чем чаще их читать вслух, тем быстрее они запоминаются без лишних подсказок.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6283425" y="3371990"/>
            <a:ext cx="2289300" cy="33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и порядковые числительные: разница
</a:t>
            </a:r>
            <a:endParaRPr lang="en-US" sz="2538" dirty="0"/>
          </a:p>
        </p:txBody>
      </p:sp>
      <p:sp>
        <p:nvSpPr>
          <p:cNvPr id="7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0250" y="247232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числительные называют число предметов: one apple, two books, three balls. Они отвечают на вопрос «сколько?», поэтому помогают просто посчитать, без всякого места и очереди.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20269" y="197522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предметов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000375" y="247232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 показывают место: first apple, second book, third ball. Они отвечают на вопрос «какой по счёту?» и помогают увидеть порядок, словно каждому предмету выдали номер.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000394" y="197522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по счёту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образуются порядковые числительные в английском
</a:t>
            </a:r>
            <a:endParaRPr lang="en-US" sz="2538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46115" y="356405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меняют форму полностью: one — first, two — second, three — third. Эти три исключения нужно узнавать сразу, потому что они не похожи на свои обычные пары.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946115" y="322037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изменения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463790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порядковые числительные образуются от обычных чисел с помощью окончания -th: fourth, sixth, seventh. Это самое частое правило, и оно помогает строить новые формы без труда.
</a:t>
            </a:r>
            <a:endParaRPr lang="en-US" sz="1182" dirty="0"/>
          </a:p>
        </p:txBody>
      </p:sp>
      <p:sp>
        <p:nvSpPr>
          <p:cNvPr id="13" name="Text 5"/>
          <p:cNvSpPr txBox="1"/>
          <p:nvPr/>
        </p:nvSpPr>
        <p:spPr>
          <a:xfrm>
            <a:off x="1463790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правило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839629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 другие особые написания: five — fifth, nine — ninth. В них буквы немного меняются, но смысл остаётся прежним: слово показывает место по счёту, а не количество.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839629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трудности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пишутся порядковые числительные в английском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93350" y="2399050"/>
            <a:ext cx="25458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тексте часто встречаются формы 1st, 2nd, 3rd и 4th. Маленькие буквы st, nd, rd и th помогают сразу понять, что перед нами порядковое числительное, а не обычное число.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5300" y="1664875"/>
            <a:ext cx="254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Сокращённая запись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10575" y="2399050"/>
            <a:ext cx="25458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порядковые числительные могут писаться полностью: first lesson, second day, third prize. Такая запись удобна в учебных текстах, где важно прочитать слово спокойно и без путаницы.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312525" y="1664875"/>
            <a:ext cx="254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словами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127875" y="2399050"/>
            <a:ext cx="25458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видит и короткую запись, и полную форму, ему легче читать английский текст. Со временем глаза сами начинают узнавать эти маленькие значки-помощники.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129825" y="1664875"/>
            <a:ext cx="254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для чтения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000" y="1145820"/>
            <a:ext cx="8424000" cy="2031961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 в датах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71275" y="3769350"/>
            <a:ext cx="2289300" cy="6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датах порядковое числительное называет день месяца: the first of September, the second of May, the third of October. Артикль the здесь встречается очень часто и звучит естественно.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71275" y="3371990"/>
            <a:ext cx="2289300" cy="33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месяца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27350" y="3769350"/>
            <a:ext cx="2289300" cy="6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календарях и списках можно увидеть 1st, 2nd, 3rd. Такая запись помогает быстро читать даты и не останавливаться на длинных объяснениях, особенно в расписании и поздравлениях.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3427350" y="3371990"/>
            <a:ext cx="2289300" cy="33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запись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83425" y="3769350"/>
            <a:ext cx="2289300" cy="6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 в датах встречаются в школьных объявлениях, поздравительных открытках и расписаниях. Они помогают точно назвать день, будто ставят маленькую отметку на календаре.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6283425" y="3371990"/>
            <a:ext cx="2289300" cy="33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пригодится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формы, которые нужно знать наизусть
</a:t>
            </a:r>
            <a:endParaRPr lang="en-US" sz="2497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075900" y="1189174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исключения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075900" y="1520526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First, second и third — самые важные формы, которые нужно запомнить отдельно. Они не строятся по обычному правилу, поэтому встречаются в упражнениях очень часто и немного любят удивлять учеников.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75900" y="3544124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 по примеру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075900" y="3875476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несколько раз увидеть эти слова в датах, заданиях и коротких предложениях, они запоминаются гораздо легче. Тут помогает простое правило: заметил форму — прочитал, повторил, улыбнулся и запомнил.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2075900" y="2366649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изменением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2075900" y="2698001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fifth, ninth и twelfth тоже есть особые написания. В них буквы меняются не совсем по шаблону, поэтому лучше узнавать эти формы сразу, как знакомые лица в учебнике.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порядковое числительное в предложении
</a:t>
            </a:r>
            <a:endParaRPr lang="en-US" sz="2525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поиск помогает отличить числительное по порядку от обычного числа.
</a:t>
            </a:r>
            <a:endParaRPr lang="en-US" sz="172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 перед существительным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93350" y="2399050"/>
            <a:ext cx="25458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порядковым числительным часто ставят артикль the: the first lesson, the second page, the third desk. Он подчёркивает, что речь идёт об одном конкретном предмете среди других.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5300" y="1664875"/>
            <a:ext cx="254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артикль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10575" y="2399050"/>
            <a:ext cx="25458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Порядковое числительное обычно стоит прямо перед существительным и помогает точно назвать его место. Так фраза становится ясной: кто первый, какой второй и какой по счёту третий.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312525" y="1664875"/>
            <a:ext cx="254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рядом с предметом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127875" y="2399050"/>
            <a:ext cx="25458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сочетание удобно в учебе и в повседневной речи, потому что сразу показывает порядок. Это помогает не путать похожие предметы, страницы, уроки и места в ряду.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129825" y="1664875"/>
            <a:ext cx="254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указание места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 в школе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ряд у доски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учитель может попросить: the first row, please. Это сразу понятно даже без длинного объяснения. Ребята быстро находят свой ряд и садятся на нужное место.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Страница в учебнике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задании часто встречается фраза the second exercise или the third page. Такие слова помогают открыть нужное место в книге. Ошибиться сложно, если внимательно следить за порядком.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Номер парты и задания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порядковое числительное показывает не только страницу, но и парту, упражнение или строку ответа. В школьной жизни это особенно удобно: всё находится быстро, без лишней путаницы.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50" y="1622325"/>
            <a:ext cx="450000" cy="40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7950" y="1622325"/>
            <a:ext cx="450000" cy="40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0650" y="1597325"/>
            <a:ext cx="450000" cy="450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 в соревнованиях и играх
</a:t>
            </a:r>
            <a:endParaRPr lang="en-US" sz="2538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933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 place показывает победителя. Это слово слышат на финише, на награждении и в результатах игры, когда важно сразу понять, кто оказался самым быстрым или самым удачливым.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10017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место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1279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Third place завершает тройку призёров. В играх и соревнованиях это звучит особенно радостно, потому что каждый из первых трёх участников получает своё заслуженное место.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6363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место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33106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Second place означает, что участник пришёл следующим после победителя. Такая форма помогает читать списки результатов и спокойно понимать, кто занял почётное, но не первое место.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38190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место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порядковые числительные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0250" y="2203579"/>
            <a:ext cx="2437200" cy="17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длинных числах обычно изменяется последняя часть. Поэтому twenty-first, thirty-second и forty-third остаются порядковыми числительными, даже если слово выглядит длинным и немного пугающим.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0250" y="1608479"/>
            <a:ext cx="24372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 конец слова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346800" y="2203579"/>
            <a:ext cx="2437200" cy="17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4 класса важно запомнить общий способ чтения таких форм. Достаточно увидеть, что порядок выражает конец слова, а не отдельное короткое слово где-то в середине.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346800" y="1608479"/>
            <a:ext cx="24372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принцип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3483525" y="2203579"/>
            <a:ext cx="2437200" cy="17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часть слова показывает число, а последняя часть говорит о порядке. Так twenty-first означает не просто двадцать один, а именно двадцать первый по счёту.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3483525" y="1608479"/>
            <a:ext cx="24372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остаётся количеством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45820"/>
            <a:ext cx="8424000" cy="20319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 на лестнице чисел
</a:t>
            </a:r>
            <a:endParaRPr lang="en-US" sz="3103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70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 — это самый первый шаг на лестнице. Он помогает начать счёт по порядку и сразу показывает, кто или что стоит на первом месте.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7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ступень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2594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Second и third продолжают движение вверх. Эти формы удобно сравнивать со ступеньками: каждая новая ступень показывает следующее место в ряду без лишних слов.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2601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и третья ступень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4718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Fourth добавляет ещё один шаг вперёд. На такой лестнице хорошо видно, что порядок всегда движется дальше, а не просто повторяет одно и то же число.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25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ступень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842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Fifth завершает короткую цепочку из первых пяти форм. Если представить числа как ступеньки, их легче запомнить и потом быстро назвать нужное слово без заминки.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6849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Пятая ступень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коротких предложениях
</a:t>
            </a:r>
            <a:endParaRPr lang="en-US" sz="2956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075900" y="1189174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мальчик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075900" y="1520526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first boy is Tom. Здесь порядковое числительное помогает найти именно первого мальчика в ряду и понять, о каком человеке идёт речь без лишних догадок.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75900" y="3544124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яблоко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075900" y="3875476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third apple is red. В этом предложении числительное указывает на яблоко по порядку, поэтому легко увидеть, какое именно из нескольких яблок описывается.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2075900" y="2366649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страница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2075900" y="2698001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second page is blue. Слово second показывает место страницы, а не её количество. Благодаря этому сразу ясно, какую именно страницу нужно открыть или рассмотреть.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правильную форму порядкового числительного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алгоритм помогает определить нужную форму по смыслу и по написанию в предложении.
</a:t>
            </a:r>
            <a:endParaRPr lang="en-US" sz="158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самые частые ошибки — перепутать форму, забыть the и неверно написать окончание. Проверка по смыслу и написанию сразу показывает правильный вариант.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помогают быстро заметить, где нужно first, the или правильное окончание.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 по теме «Порядковые числительные»
</a:t>
            </a:r>
            <a:endParaRPr lang="en-US" sz="111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8970" y="1439800"/>
            <a:ext cx="3514909" cy="3095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Мини-набор для запоминания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81000" y="1710448"/>
            <a:ext cx="47379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 — это начало лестницы порядковых числительных. Его важно узнать сразу, потому что оно часто встречается в датах, заданиях и простых фразах.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81000" y="1503902"/>
            <a:ext cx="4737900" cy="1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81000" y="2329598"/>
            <a:ext cx="47379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Second помогает назвать предмет или человека, который идёт следующим после первого. Эта форма особенно полезна в списках, очередях и коротких школьных предложениях.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381000" y="2123052"/>
            <a:ext cx="4737900" cy="1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шаг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81000" y="2948748"/>
            <a:ext cx="47379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Third завершает тройку самых нужных форм. Оно часто встречается рядом с первым и вторым, поэтому удобно запоминать эти слова вместе.
</a:t>
            </a:r>
            <a:endParaRPr lang="en-US" sz="800" dirty="0"/>
          </a:p>
        </p:txBody>
      </p:sp>
      <p:sp>
        <p:nvSpPr>
          <p:cNvPr id="14" name="Text 7"/>
          <p:cNvSpPr txBox="1"/>
          <p:nvPr/>
        </p:nvSpPr>
        <p:spPr>
          <a:xfrm>
            <a:off x="381000" y="2742202"/>
            <a:ext cx="4737900" cy="1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шаг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381000" y="3567898"/>
            <a:ext cx="47379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Fourth показывает следующий уровень порядка. Когда нужно назвать место по счёту дальше третьего, эта форма помогает говорить и писать аккуратно.
</a:t>
            </a:r>
            <a:endParaRPr lang="en-US" sz="800" dirty="0"/>
          </a:p>
        </p:txBody>
      </p:sp>
      <p:sp>
        <p:nvSpPr>
          <p:cNvPr id="16" name="Text 9"/>
          <p:cNvSpPr txBox="1"/>
          <p:nvPr/>
        </p:nvSpPr>
        <p:spPr>
          <a:xfrm>
            <a:off x="381000" y="3361352"/>
            <a:ext cx="4737900" cy="1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Четвёртый шаг
</a:t>
            </a:r>
            <a:endParaRPr lang="en-US" sz="1000" dirty="0"/>
          </a:p>
        </p:txBody>
      </p:sp>
      <p:sp>
        <p:nvSpPr>
          <p:cNvPr id="17" name="Text 10"/>
          <p:cNvSpPr txBox="1"/>
          <p:nvPr/>
        </p:nvSpPr>
        <p:spPr>
          <a:xfrm>
            <a:off x="381000" y="4187048"/>
            <a:ext cx="47379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Fifth закрывает набор из пяти главных слов для начальной школы. Если помнить первые пять форм, легче читать даты, задания и короткие тексты.
</a:t>
            </a:r>
            <a:endParaRPr lang="en-US" sz="800" dirty="0"/>
          </a:p>
        </p:txBody>
      </p:sp>
      <p:sp>
        <p:nvSpPr>
          <p:cNvPr id="18" name="Text 11"/>
          <p:cNvSpPr txBox="1"/>
          <p:nvPr/>
        </p:nvSpPr>
        <p:spPr>
          <a:xfrm>
            <a:off x="381000" y="3980502"/>
            <a:ext cx="4737900" cy="1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Пятый шаг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 английском — это просто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 помогают показать место по счёту: first, second, third, fourth, fifth. Если помнить их форму и смысл, английские даты, задания и игры станут намного понятнее.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2026-05-30T11:17:13Z</dcterms:created>
  <dcterms:modified xsi:type="dcterms:W3CDTF">2026-05-30T11:17:13Z</dcterms:modified>
</cp:coreProperties>
</file>