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вода: как природный ресурс влияет на жизнь людей
</a:t>
            </a:r>
            <a:endParaRPr lang="en-US" sz="327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каждому человеку, городу и хозяйству.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важна в географии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распределена на Земле неравномерно, поэтому одни территории живут с избытком, а другие — с дефицитом. От этого зависят жизнь людей, хозяйство и развитие регионов.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природе и в составе географической оболочки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гидросферы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входит в состав гидросферы и присутствует во всех её основных звеньях. Она образует океаны, реки, озёра, болота, ледники, подземные воды и водяной пар в атмосфере.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вода непрерывно переходит из одного состояния в другое и перемещается по поверхности и в недрах Земли. Такой круговорот обновляет водные запасы и связывает разные природные оболочки.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литосферой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разрушает горные породы, переносит частицы и формирует рельеф. Благодаря ей образуются долины, овраги, поймы рек, а также изменяются берега морей и озёр.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атмосферой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Испарение, облака и осадки показывают, что вода активно участвует в процессах атмосферы. Она определяет влажность воздуха, погоду и распределение осадков по территории.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тоже включена в круговорот воды: люди забирают её, используют и возвращают в природу. Поэтому состояние водных ресурсов зависит не только от климата, но и от поведения общества.
</a:t>
            </a:r>
            <a:endParaRPr lang="en-US" sz="91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человек встречается с водой каждый день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питья, приготовления пищи, мытья посуды, стирки и уборки. Без неё невозможно поддерживать чистоту дома и соблюдать привычный распорядок дня.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вода используется для умывания, мытья рук, душа и чистки зубов. Эти простые действия помогают сохранять здоровье и уменьшают распространение микробов.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двор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вода нужна в столовой, в туалетах и для ухода за растениями. Во дворе её используют при поливе клумб, мытье территории и уходе за зелёными насаждениями.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0" y="3998337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вода поступает по водопроводу, а в сельской местности часто берётся из колодцев, скважин и местных водоёмов. Способ получения воды зависит от условий территории.
</a:t>
            </a:r>
            <a:endParaRPr lang="en-US" sz="10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пресной воды доступно человеку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часть пресной воды распределена неравномерно: большая её доля скрыта в ледниках и подземных запасах.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пригодная для быстрого использования вода — редкий и ограниченный ресурс.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обобщённые данные о распределении воды на Земле; 2024
</a:t>
            </a:r>
            <a:endParaRPr lang="en-US" sz="83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14603" y="1596471"/>
            <a:ext cx="31612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7140" y="3129007"/>
            <a:ext cx="410962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потребность человека в воде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Организму ребёнка и подростка вода нужна для роста, обмена веществ и нормальной работы органов. В период активного развития потери жидкости особенно важно быстро восполнять каждый день.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спорта, подвижных игр и прогулок организм расходует воду быстрее обычного. Чем дольше и активнее движение, тем внимательнее нужно следить за питьевым режимом.
</a:t>
            </a:r>
            <a:endParaRPr lang="en-US" sz="943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жару тело теряет больше воды через пот и дыхание, поэтому пить хочется чаще. При высокой температуре воздуха риск обезвоживания заметно возрастает даже без сильной нагрузки.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болезни, повышенной температуре или плохом самочувствии потребность в воде меняется. Организм особенно нуждается в жидкости, чтобы поддерживать силы и помогать восстановлению.
</a:t>
            </a:r>
            <a:endParaRPr lang="en-US" sz="91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достаточного и недостаточного потребления воды
</a:t>
            </a:r>
            <a:endParaRPr lang="en-US" sz="2764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внешним признакам и самочувствию можно заметить, хватает ли организму воды.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признаки указывают на нехватку воды, нужно вовремя восстановить питьевой режим и не ждать сильной жажды.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основам здорового образа жизни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движется в организме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от питья до выведения из 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Обезвоживание и его последствия для школьника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00937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сигналы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часто начинается с жажды и сухости во рту. Если не отреагировать вовремя, появляются утомляемость, раздражительность и чувство, что тяжело сосредоточиться на уроках.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45795" y="1700937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становится сложнее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обезвоживании снижаются внимание, память и скорость реакции. Из-за этого труднее слушать объяснение, решать задания, писать аккуратно и быстро переключаться между делами.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11577" y="1700925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игры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подвижных игр и тренировок организм теряет больше жидкости, чем в покое. Если не пить достаточно, движения становятся менее точными, а выносливость заметно падает.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145801" y="2975931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лёгкий недостаток воды влияет на самочувствие и работоспособность школьника. Регулярное питьё помогает сохранять силы, ясную голову и нормальный ритм дня.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180000" y="2975931"/>
            <a:ext cx="27849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тёплый день вода уходит через пот намного быстрее, особенно если долго находиться на солнце. Поэтому обезвоживание может развиться даже после обычной прогулки или перемены во дворе.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 здоровье человека
</a:t>
            </a:r>
            <a:endParaRPr lang="en-US" sz="2762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 — меньше микробов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перед уроками школьник подходит к умывальнику, открывает кран и тщательно моет руки с мылом. После этого он уже не переносит микробы на тетради, еду и лицо. Простая привычка помогает снизить риск заражений в классе и дома.
</a:t>
            </a:r>
            <a:endParaRPr lang="en-US" sz="874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 для питья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коридоре стоит питьевой фонтанчик, и возле него всегда есть очередь на перемене. Ребята пьют чистую воду небольшими глотками, чтобы поддерживать силы и не допускать обезвоживания. Безопасная вода особенно важна в жаркий день и после активных игр.
</a:t>
            </a:r>
            <a:endParaRPr lang="en-US" sz="803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вода помогает умыться, почистить зубы и привести себя в порядок перед выходом. Если вода чистая, такие действия защищают кожу и слизистые от загрязнений и делают повседневную жизнь безопаснее. Именно поэтому доступ к качественной воде так важен для здоровья.
</a:t>
            </a:r>
            <a:endParaRPr lang="en-US" sz="803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используется пресная вода в хозяйстве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воды расходуется там, где нужны полив, производство продуктов и работа городов.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остаётся главным потребителем пресной воды, поэтому её экономия особенно важна в земледельческих районах.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 AQUASTAT; UN-Water, обобщённые мировые оценки водопотребления
</a:t>
            </a:r>
            <a:endParaRPr lang="en-US" sz="7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природный ресурс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распределение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пресной воды на Земле ограничены и распределены очень неравномерно: где-то много осадков и рек, а где-то ощущается постоянный дефицит.
</a:t>
            </a:r>
            <a:endParaRPr lang="en-US" sz="1036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человеком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городов, сельского хозяйства и промышленности водопотребление увеличивается, а доступная для людей часть ресурса быстро снижается.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охраны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вода рассматривается как возобновляемый, но уязвимый ресурс: её нужно не только использовать, но и беречь от загрязнения и потерь.
</a:t>
            </a:r>
            <a:endParaRPr lang="en-US" sz="10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воды и их последствия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откуда в водоёмы попадают загрязнения и к чему это приводит.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загрязнители связаны с повседневной деятельностью людей, поэтому защита рек и озёр требует контроля стоков, отходов и агрохимикатов.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 охране водных ресурсов и качеству воды
</a:t>
            </a:r>
            <a:endParaRPr lang="en-US" sz="8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беречь воду в быту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Исправная сантехника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Подтекающий кран или бачок незаметно теряет много воды за день. Регулярная проверка труб, кранов и соединений помогает избежать лишнего расхода и снижает бытовые потери ресурса.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Экономная стирка и полив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загрузка стиральной машины и аккуратный полив растений позволяют использовать воду разумнее. Такие простые действия особенно важны в семьях, где вода расходуется каждый день.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Осознанные привычки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закрывать кран во время чистки зубов, принимать душ вместо долгой ванны и не лить воду без необходимости, можно заметно уменьшить ежедневное потребление без вреда для удобства.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можно применить повторно, например для полива или хозяйственных нужд, если это безопасно. Даже небольшая экономия в каждом доме помогает беречь общий природный ресурс.
</a:t>
            </a:r>
            <a:endParaRPr lang="en-US" sz="115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от природного источника до квартиры
</a:t>
            </a:r>
            <a:endParaRPr lang="en-US" sz="2778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проходит через очистку, подачу и дальнейшую обработку после использования.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берегах рек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давали людям воду, пищу и удобные пути для перевозки товаров. Поэтому на берегах Волги, Нила, Днепра и Дуная рано появились крупные поселения. Такие города росли быстрее и становились важными центрами торговли и ремёсел.
</a:t>
            </a:r>
            <a:endParaRPr lang="en-US" sz="804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озёр и морей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морские берега тоже привлекали людей: здесь было легче ловить рыбу, заниматься перевозками и строить порты. Береговые поселения часто превращались в оживлённые узлы, где встречались разные культуры и виды хозяйства.
</a:t>
            </a:r>
            <a:endParaRPr lang="en-US" sz="804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облик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Набережные, мосты, гавани и водохранилища меняют городскую среду и становятся её заметной частью. Там, где вода рядом, обычно появляются красивые общественные пространства и удобные места для жизни и отдыха.
</a:t>
            </a:r>
            <a:endParaRPr lang="en-US" sz="804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расселении людей и истории городов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проблемы с водой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Индексы показывают общий тренд: спрос растёт быстрее, чем доступ к безопасной воде улучшается.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развитии инфраструктуры нагрузка на водные ресурсы увеличивается, поэтому проблема сохраняется особенно в засушливых и густонаселённых регионах.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DESA; World Bank; WHO/UNICEF JMP, индексные обобщения за 2000–2020 годы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19162" y="1962684"/>
            <a:ext cx="390825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экономии и очистки воды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подаётся прямо к корням растений маленькими порциями. Это уменьшает испарение и помогает получать урожай при меньшем расходе воды.
</a:t>
            </a:r>
            <a:endParaRPr lang="en-US" sz="101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 очистка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Фильтрационные системы удаляют примеси, а очистные сооружения делают воду безопаснее для повторного использования. Это важно для городов, предприятий и домов.
</a:t>
            </a:r>
            <a:endParaRPr lang="en-US" sz="99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утечек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Исправные трубы, счётчики и своевременный ремонт помогают не терять воду впустую. Утечки часто незаметны, но именно они дают большие потери.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Очищенную воду можно применять снова там, где не требуется питьевое качество. Такой подход особенно полезен в засушливых районах и на крупных предприятиях.
</a:t>
            </a:r>
            <a:endParaRPr lang="en-US" sz="10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обращения с водой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простые действия помогают избежать инфекций и сохранить здоровье.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воды зависит не только от очистки, но и от поведения человека: гигиена и осторожность снижают риск заражения.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личной гигиены и санитарной безопасности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 — основа жизни человека и важный ресурс географии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каждому человеку, городу и хозяйству, но её запасы не бесконечны. Бережное использование, очистка и охрана водоёмов помогают сохранять здоровье людей и устойчивое развитие территорий.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2026-06-02T16:58:30Z</dcterms:created>
  <dcterms:modified xsi:type="dcterms:W3CDTF">2026-06-02T16:58:30Z</dcterms:modified>
</cp:coreProperties>
</file>