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общая географическая характеристика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контрастов, богатой природы и общего исторического наследия.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Латинскую Америку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страны с романскими языками, общим колониальным прошлым и сходными культурными традициями. Это один из крупнейших регионов мира по площади, населению и разнообразию природных и общественных условий.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региона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океанами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между Атлантическим и Тихим океанами, что даёт странам удобный выход к морским путям и усиливает их значение в международной торговле.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мозаика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меридиональная протяжённость определяет смену природных зон и влияет на хозяйство, расселение населения и специализацию отдельных стран и районов.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Транзитное положение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делает регион связующим звеном между Северной Америкой, Европой и Азией и повышает важность портов, проливов и морских коммуникаций.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 севера на юг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тянется от границы США до Огненной Земли, поэтому здесь соседствуют влажные леса, пустыни, горы, степи и умеренные ландшафты.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природные области и ландшафты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крупнейший массив влажных тропических лесов на Земле. Она играет ключевую роль в поддержании биоразнообразия, водного режима и климатического баланса.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 — самый протяжённый горный пояс мира. Они формируют высотную поясность, осложняют транспортные связи и во многом определяют размещение населения.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 нагорья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Бразильское и Гвианское плоскогорья, а также Мексиканское нагорье занимают большие площади и служат важной основой для расселения, сельского хозяйства и добычи ресурсов.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Пампасы и равнины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Пампасы и прибрежные равнины отличаются благоприятными условиями для земледелия и животноводства, поэтому именно здесь сосредоточены многие хозяйственные центры.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гор, низменностей, лесов и засушливых территорий создаёт редкое природное богатство и делает регион особенно интересным для изучения.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Латинской Америки по численности населения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населения стран Латинской Америки; значения в условии задания.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 населению концентрируют значительную часть трудовых ресурсов, внутреннего рынка и политического влияния региона.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крайне неравномерно: две крупнейшие страны заметно опережают остальные и определяют общую демографическую картину.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и региональных географических справочников.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38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30
</a:t>
            </a:r>
            <a:endParaRPr lang="en-US" sz="6438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и зависимых территорий входят в Латинскую Америку, что отражает её этническое и культурное многообразие.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множество народов и традиций; именно это разнообразие стало основой современной культурной общности.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 их столицы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национальные статистические службы.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государства региона и их политические центры.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страны задают основной демографический и экономический вес Латинской Америки.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106" y="1779644"/>
            <a:ext cx="457588" cy="522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62764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36643"/>
            <a:ext cx="511200" cy="408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62764"/>
            <a:ext cx="511200" cy="408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и культурная общность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язык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является государственным языком Бразилии и делает эту страну крупнейшим португалоязычным государством мира.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культурное пространство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религиозных традиций, городского уклада и повседневных обычаев создаёт культурную близость, заметную даже при различии национальных историй.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язык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доминирует в большинстве стран региона и служит важнейшим средством межгосударственного общения, образования и средств массовой информации.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коренных народов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сохраняются кечуа, аймара, гуарани, науатль и языки майя, что подчёркивает живую связь с доевропейским наследием.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Латинской Америки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хозяйства по данным ЭКЛАК и Всемирного банка за последние годы.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опирается на экспорт сырья и агропродукции, а также на обслуживание крупных городов и внешней торговли.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вес у сферы услуг, но сырьевые и аграрные отрасли остаются критически важными для экспорта и валютных поступлений.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хозяйственная специализация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располагает нефтью, газом, медью, железной рудой, серебром, литием, золотом и лесными ресурсами. Это формирует прочную основу для экспорта и промышленной специализации.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и Перу известны добычей меди, Боливия и Аргентина — запасами лития, Бразилия — железной рудой, соей и гидроэнергией, Колумбия — углём и кофе.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лидеры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строят хозяйство вокруг нескольких ключевых товаров, поэтому мировые цены на сырьё напрямую влияют на их доходы, занятость и бюджетные возможности.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ориентация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ресурсами даёт конкурентные преимущества, но одновременно делает экономику уязвимой к колебаниям внешнего спроса и необходимости глубокой переработки сырья.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зависимости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хозяйство региона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схема: колониальная модель, плантационное и горнодобывающее хозяйство, индустриализация и современная модернизация
</a:t>
            </a:r>
            <a:endParaRPr lang="en-US" sz="13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города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горожан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входит в число наиболее урбанизированных регионов мира: в городах живёт свыше 80% населения. Это усиливает роль агломераций как главных центров труда, услуг и управления.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городские вызовы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населения усиливаются транспортные перегрузки, нехватка жилья и нагрузка на инфраструктуру. Поэтому развитие региона всё чаще зависит от качества городского планирования и социальной политики.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роста городов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урбанизация связана с индустриализацией, притоком рабочей силы из сельской местности и поиском лучших доходов. Во многих странах именно крупные города дают больше возможностей для образования и карьеры.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Мехико, Сан-Паулу, Буэнос-Айрес, Лима, Богота и Рио-де-Жанейро концентрируют население, транспортные потоки и деловую активность. Именно здесь сосредоточены крупнейшие университеты, банки и культурные учреждения.
</a:t>
            </a:r>
            <a:endParaRPr lang="en-US" sz="7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и экологические проблемы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в Амазонии меняет водный режим, сокращает биоразнообразие и ослабляет роль региона как крупного природного регулятора климата. Потери особенно заметны там, где лес уступает место пастбищам и пашне.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под давлением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растут загрязнение воздуха и потребление воды, а в засушливых районах всё острее ощущается дефицит чистых источников. Это делает экологическую нагрузку не только природной, но и социальной проблемой.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 вода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Наводнения, засухи, землетрясения, извержения вулканов и ураганы особенно опасны для Центральной Америки и Карибского бассейна. Уязвимость усиливается там, где плотная застройка и бедность снижают готовность к бедствиям.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Стихии и уязвимость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в странах региона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World Development Indicators; последние доступные оценки, округлено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показателей показывает, что неравенство остаётся системной особенностью региона и затрагивает как крупнейшие экономики, так и более компактные государства.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индекс, тем сильнее разрыв доходов и слабее социальная мобильность; для устойчивого роста важны образование, формальная занятость и доступ к услугам.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76094"/>
            <a:ext cx="511200" cy="4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300" y="3447288"/>
            <a:ext cx="511200" cy="51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400" y="184769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400" y="3498408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и государственное устройство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Федерации и унитарные модели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Латинской Америке сосуществуют федеративные и унитарные государства, поэтому распределение полномочий между центром и регионами устроено по-разному и влияет на управление территориями.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приоритеты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политическая повестка связана с борьбой с коррупцией, укреплением доверия к власти и ответом на социальные протесты. Во многих странах это определяет динамику реформ.
</a:t>
            </a:r>
            <a:endParaRPr lang="en-US" sz="1294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Президентские республики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именно президентская республика стала основной моделью власти. Она сочетает сильную исполнительную вертикаль с регулярными выборами и заметной ролью парламента.
</a:t>
            </a:r>
            <a:endParaRPr lang="en-US" sz="1177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нестабильности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региона включает периоды военных диктатур, переворотов и политических кризисов. Этот опыт до сих пор отражается в общественном запросе на устойчивые институты и правовые гарантии.
</a:t>
            </a:r>
            <a:endParaRPr lang="en-US" sz="12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1955553"/>
            <a:ext cx="4298400" cy="2281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субрегионов Латинской Америки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региональной экономической географии; данные международных организаций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субрегиона своя хозяйственная специализация и внешние связи, но историческая общность сохраняет целостность региона.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Субрегионы различаются по масштабам, специализации и зависимости от внешнего спроса, но сохраняют общие исторические и культурные основания.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 мировой экономике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остаётся крупным поставщиком нефти, металлов и агропродукции. Его роль особенно заметна на рынках меди, железной руды, сои, кофе, какао, бананов, сахара и мяса.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технологий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страны региона закупают машины, оборудование и продукцию высокой переработки. Это показывает, что многие экономики пока зависят от внешних технологических центров и сложных производственных цепочек.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зависимость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государств сырьевой специализации мировые цены напрямую влияют на доходы бюджета и занятость. Поэтому торговая конъюнктура часто определяет темпы роста сильнее, чем внутренний спрос.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 корпорации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международных компаниях и интеграционных объединениях помогает расширять рынки сбыта и привлекать капитал. Это особенно важно для стран, стремящихся диверсифицировать экономику.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отрасль хозяйства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Tourism (ранее UNWTO), международные прибытия туристов, 2019; округлённые значения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поддерживает занятость в транспорте, торговле, гостиничном и ресторанном бизнесе, а также усиливает значение городов, исторических центров и природных парков.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страны с сильной инфраструктурой, известными курортами и культурными достопримечательностями; для них туризм становится устойчивым источником валютных поступлений.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и перспективы развития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 ограничений развития к возможным направлениям модернизации региона
</a:t>
            </a:r>
            <a:endParaRPr lang="en-US" sz="15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регион контрастов и возможностей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страны с общей историей, близкими языками и мощным природным потенциалом. Но устойчивое будущее региона зависит от снижения неравенства, экологической ответственности и успешной экономической модернизации.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2026-06-03T03:25:19Z</dcterms:created>
  <dcterms:modified xsi:type="dcterms:W3CDTF">2026-06-03T03:25:19Z</dcterms:modified>
</cp:coreProperties>
</file>