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одной переменной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неизвестное число и проверить ответ?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7 классе изучают уравнения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действий с числами и выражениями ученики переходят к поиску неизвестного. Уравнения учат работать со скобками, порядком действий и проверкой результата, а затем помогают решать задачи из жизни и готовят к линейной алгебре.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07" y="1119600"/>
            <a:ext cx="3816536" cy="363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 и что означает корень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неизвестным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буква вместо неизвестного числа. Оно становится верным только при подходящем значении переменной, а не при любом числе.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уравнения считается число, которое делает обе части равенства одинаковыми. Чтобы убедиться в этом, нужно подставить найденное значение и сравнить результат вычислений.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это найденное значение переменной. Например, в уравнении x + 5 = 12 корнем является 7, потому что именно это число превращает запись в верное равенство.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простое уравнение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перейти от записи с неизвестным к проверенному ответу.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3" y="701100"/>
            <a:ext cx="381193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как обозначение неизвестного числа
</a:t>
            </a:r>
            <a:endParaRPr lang="en-US" sz="1646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вместо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переменная чаще всего записывается буквами x, y или a. Она не задаёт одно заранее известное число, а временно обозначает искомое значение.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место в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Переменную удобно представлять как окошко, которое нужно заполнить подходящим числом. Такой образ помогает понять, что буква скрывает неизвестное значение, а не заменяет все числа сразу.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ответом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буква получает конкретное значение. Именно тогда запись с переменной превращается из неизвестной в верную числовую запись, которую можно проверить подстановкой.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примерам из школьного курса 7 класса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нужно для разных уравнений
</a:t>
            </a:r>
            <a:endParaRPr lang="en-US" sz="233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запись, тем важнее не пропускать промежуточный шаг и сохранять равенство обеих частей.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одним действием решаются быстрее, а двухшаговые требуют последовательности и аккуратности.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уравнения подсказывает, какое действие выполнить первым и в каком порядке идти к ответу.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«Уравнения с одной переменной»
</a:t>
            </a:r>
            <a:endParaRPr lang="en-US" sz="772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уравнений в 7 классе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убирают сложение или вычитание, затем находят число, связанное умножением.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уравнений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одинаковое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одно и то же число, равенство не нарушится. Корни останутся теми же, потому что изменения сделаны одинаково.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Вычесть или умножить
</a:t>
            </a:r>
            <a:pPr algn="ctr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правило работает при вычитании одного числа из обеих частей и при умножении на одно и то же число. Главное — выполнять действие с каждой частью одинаково.
</a:t>
            </a:r>
            <a:endParaRPr lang="en-US" sz="1026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без нуля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обе части можно только на одно и то же ненулевое число. Деление на ноль невозможно, поэтому такое преобразование не имеет смысла.
</a:t>
            </a:r>
            <a:endParaRPr lang="en-US" sz="1065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позволяют упростить уравнение, не меняя его решения. Именно поэтому ими удобно пользоваться при переходе к более короткой записи.
</a:t>
            </a:r>
            <a:endParaRPr lang="en-US" sz="10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корня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корень, нужно вместо переменной подставить найденное число и вычислить обе части уравнения. Если результаты совпали, решение верно.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2x + 1 = 9 при x = 4 получаем 2·4 + 1 = 9. Левая и правая части совпадают, значит, ответ найден правильно.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 ошибки в знаках, вычислениях и переносе чисел. Она особенно полезна, когда уравнение решается в несколько шагов.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ошибкам при решении уравнений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245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самом ответе, а в переходе от одного шага к следующему.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неверного результата — нарушение равенства между частями уравнения; проверка снижает риск таких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двумя действиями в записи
</a:t>
            </a:r>
            <a:endParaRPr lang="en-US" sz="2737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убирают действие с 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остаётся более простая запись, находят число, на которое умножена переменная, или число, на которое её делят. После этого выполняют обратное действие и получают значение x.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полученный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подстановка найденного значения в исходное уравнение. Проверка показывает, верно ли выполнены действия, и помогает заметить ошибку ещё до записи ответа.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лишнее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сначала выделяют число, которое прибавлено или вычтено от выражения с x. Именно этот шаг устраняют первым, чтобы не нарушить порядок действий и быстрее упростить запись.
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уравнения 3x — 7 = 20
</a:t>
            </a:r>
            <a:endParaRPr lang="en-US" sz="249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равносильных преобразований и проверка ответа в исходном уравнении.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текстовых задачах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покупках уравнение связывает цену одной вещи и их число. Сначала находят, что неизвестно: стоимость, количество или общую сумму, а затем выражают это одной переменной.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возраст одна величина обычно выражается через другую: старше на несколько лет, младше вдвое, через четыре года. Такая запись делает сравнение понятным и коротким.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пути, удобно использовать связь между скоростью, временем и расстоянием. Уравнение помогает записать условие точно и не перепутать, какая величина остаётся неизвестной.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число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массу одного предмета или общее количество одинаковых вещей, переменная показывает скрытую величину. После этого условие легко переводится в равенство с числами.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ситуацию, неизвестное и запись уравнения: так проще увидеть, как словесное условие превращается в математическую модель.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темы «Уравнения с одной переменной»
</a:t>
            </a:r>
            <a:endParaRPr lang="en-US" sz="71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жизненных задач и соответствующих уравнений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неизвестное находится через одно и то же действие: деление или обратное действие к сложению. Уравнение точно переводит ситуацию в 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 на числовой прямой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становится точкой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найден, его можно показать на числовой прямой как точку среди других чисел. Если x = 6, то это не просто буква, а конкретное значение, которое занимает своё место на шкале. Такой рисунок помогает увидеть ответ наглядно и без лишних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легко сравнить
</a:t>
            </a:r>
            <a:pPr algn="l" indent="0" marL="0">
              <a:lnSpc>
                <a:spcPct val="115000"/>
              </a:lnSpc>
              <a:buNone/>
            </a:pPr>
            <a:r>
              <a:rPr lang="en-US" sz="1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удобна тем, что сразу видно, где расположен корень относительно нуля, соседних чисел и других возможных ответов. Это особенно полезно при проверке: если значение не подходит, ошибка заметна сразу, потому что точка не совпадает с ожидаемым местом.
</a:t>
            </a:r>
            <a:endParaRPr lang="en-US" sz="1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способов решения уравнений для 7 класса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ответа
</a:t>
            </a:r>
            <a:endParaRPr lang="en-US" sz="259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скорость, но и удобство: чем меньше лишних попыток, тем легче сохранить внимание на самом уравнении.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алгоритм с обратными действиями требует меньше шагов, чем подбор, а проверка завершает решение и снижает риск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уравнение по условию задачи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Выделить, что известно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 отмечают все данные. Затем определяют, какую величину нужно найти, чтобы не смешать главное неизвестное с лишними числами.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Обозначить переменную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Неизвестную величину записывают буквой, чаще всего x. Одна буква должна обозначать только одну скрытую величину, иначе уравнение получится неясным и неудобным.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Перевести слова в 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слова задачи заменяют математическими связями: больше, меньше, на 3, вдвое, осталось, всего. Так обычный текст превращается в точную запись с числами и буквой.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важно убедиться, что уравнение действительно соответствует условию. Если в записи пропущено или добавлено лишнее число, ответ окажется неверным даже при правильных вычислениях.
</a:t>
            </a:r>
            <a:endParaRPr lang="en-US" sz="11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текстовой задачи к ответу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условием, уравнением, проверкой и записью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59" y="1344389"/>
            <a:ext cx="453863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41" y="3184796"/>
            <a:ext cx="518700" cy="5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самостоятельной работой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 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всегда содержит неизвестное число, а корень — это значение, которое делает равенство верным. Если подставить найденное число, обе части должны совпасть.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важно выполнять действия в обратном порядке: сначала убрать сложение или вычитание, затем умножение или деление. Это помогает быстро дойти до ответа без лишних шагов.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преобразование должно сохранять корни уравнения. Если изменить только одну часть равенства, запись перестанет быть верной, и решение сразу станет ошибочным.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его нужно подставить в исходное уравнение. Проверка показывает, правильно ли выполнены вычисления, и помогает избежать потери баллов из-за невнимательности.
</a:t>
            </a:r>
            <a:endParaRPr lang="en-US" sz="13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одной переменной — шаг к алгебре
</a:t>
            </a:r>
            <a:endParaRPr lang="en-US" sz="2546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находить неизвестное, рассуждать по шагам и проверять результат. Уравнения помогают решать задачи из жизни и становятся основой для дальнейшего изучения алгебры.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2026-05-29T22:47:47Z</dcterms:created>
  <dcterms:modified xsi:type="dcterms:W3CDTF">2026-05-29T22:47:47Z</dcterms:modified>
</cp:coreProperties>
</file>