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частиц: основные правила для 7 класса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писать частицы без ошибок: раздельно, слитно и через дефис.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правописание частиц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передавать отрицание, вопрос, сомнение, усиление и побуждение. Чтобы писать грамотно, важно узнавать их в предложении и выбирать правильный способ написания.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 и чем она отличается от других слов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обозначает предмет, признак или действие. Она лишь добавляет оттенок смысла, например отрицание, сомнение, ограничение или усиление высказывания.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частицы пишутся отдельно, другие — слитно, а некоторые — через дефис. Способ написания зависит от функции частицы и её связи с другими словами.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со 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с частицей может передавать разные оттенки. Поэтому важно смотреть не только на форму, но и на смысл всего предложения.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узнавать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важно определить, какую роль частица играет в предложении. Тогда легче выбрать правильное написание и не спутать её с другой частью речи.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и устной речи регулярно используются не, ни, ли, же, бы, только, даже, ведь, вот и вон. Они делают высказывание точнее и 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частиц и их 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увидеть, как частицы различаются по значению и почему это важно для правописания.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частицы подсказывает её роль в предложении и помогает выбрать правильное написание.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пишется раздельно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частица не обычно пишется отдельно: не читать, не знал, не пришёл. Здесь она прямо показывает отрицание действия.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слове с не сохраняется обычное значение и новое слово не образуется, пишется раздельно: не друг, не высокий, не громко.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проверить себя по смыслу: если в предложении звучит отрицание, чаще всего нужно отдельное написание. Это особенно полезно в школьных работах.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похожие примеры и увидеть, где не просто отрицает, а где часть слова уже не образует новое значение. Тогда правило запоминается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ни: где школьники ошибаются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в каких случаях чаще всего теряются различия между не и ни в школьных работах.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сходство по звучанию. Больше всего ошибок возникает там, где нужно учитывать смысл отрицания и устойчивые сочетания.
</a:t>
            </a:r>
            <a:endParaRPr lang="en-US" sz="8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типичным ошибкам в школьных работах; условное распределение для наглядной диаграммы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пишется слитно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 слово не живёт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без не в языке не употребляются: ненавидеть, неряха, невежда. В таких случаях не входит в состав слова и пишется слитно.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нужно, если не образует новое слово с другим смыслом: недруг, неправда, небольшой, невысокий. Здесь значение нельзя свести к простому отрицанию.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не, слово теряет нужное значение или вовсе исчезает, перед нами слитное написание. Это удобный способ проверки в школьной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не или 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смыслу частицы в предложении и по типичным школьным примерам.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увидел след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кто-то сразу слышится лёгкая неопределённость: человек есть, но мы не знаем кто. Дефис соединяет основу слова с частицей и показывает, что это одно целое.
</a:t>
            </a:r>
            <a:endParaRPr lang="en-US" sz="115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Скажи-ка ещё раз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скажи-ка звучит как дружеская просьба или мягкое побуждение. Частица —ка присоединяется к повелительной форме и помогает сделать речь живой и обращённой к собеседнику.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Всё-таки получилось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всё-таки передаёт смысл настойчивости или завершённости действия. Дефис помогает увидеть, что частица не отделяется пробелом и пишется по орфографическому правилу.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через дефис: самые частые примеры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 частиц: образцы и правила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случаи дефисного написания и помогает быстро сопоставить правило с примером.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частиц дефис — обязательная норма, поэтому их нужно запоминать вместе с примером.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словарь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и её значение в 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 мягкость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вроде хорошо бы, скорее бы частица выражает желание или вежливое пожелание. Такая форма звучит мягко и аккуратно, без приказа или давления на собеседника.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всегда пишется отдельно от слова, к которому относится: сделал бы, вернулся бы, сказал бы. Это правило удобно проверять по смыслу предложения.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показать условие или возможный результат действия: сделал бы, пришёл бы, посмотрел бы. Она делает высказывание менее категоричным и передаёт предположение.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чтобы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чтобы написание зависит от роли в предложении: союз чтобы пишется слитно, а сочетание что бы — раздельно. Здесь важно определить, что именно связывает части фразы.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в вопросах и сомнениях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пытаются писать ли через дефис, но это неверно. Дефис у этой частицы не используется, потому что она относится к служебным словам с раздельным написанием.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часто помогает задать вопрос не прямо, а с оттенком ожидания: придёшь ли, знает ли он. Она всегда стоит отдельно и не образует новое слово.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слышится вопрос, сомнение или колебание, нужно искать частицу ли. Такой приём помогает быстрее заметить её в тексте и не перепутать с другими словами.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 ли легко передать неуверенность или выбор между вариантами: идти ли сегодня, остаться ли дома. В таких предложениях частица смягчает высказывание и делает его гибче.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пишутся отдельно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написание характерно и для частиц, которые часто соседствуют со словами, и для тех, что сами по себе не образуют новых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трудность создают частицы, близкие по звучанию к другим словам. Значит, при проверке нужно опираться не на звучание, а на роль в предложении.
</a:t>
            </a:r>
            <a:endParaRPr lang="en-US" sz="81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памятки по теме «Правописание частиц»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частицы же помогают точнее передавать смысл высказывания.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же может усиливать сообщение, уточнять мысль или сопоставлять предметы и действия. Поэтому в учебных примерах удобно помнить именно три её основные роли.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написание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правильное написание по смыслу и правилу.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448" y="3478989"/>
            <a:ext cx="495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9779" y="3465336"/>
            <a:ext cx="54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в теме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не и ни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смешивают не и ни в похожих по звучанию конструкциях. Ошибка появляется, когда не замечают, что частицы выполняют разные смысловые задачи.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дефиса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кто-то, где-нибудь, всё-таки иногда забывают поставить дефис. Это происходит потому, что частица кажется отдельным словом, хотя по правилу присоединяется к основе.
</a:t>
            </a:r>
            <a:endParaRPr lang="en-US" sz="87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частицы пытаются написать слитно там, где нужно раздельно: не знаю, не пришёл, сделал бы. Такая ошибка возникает из-за невнимания к роли слова в предложении.
</a:t>
            </a:r>
            <a:endParaRPr lang="en-US" sz="89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один и ни один, не раз и ни разу звучат похоже, но пишутся по-разному. Поэтому важно проверять не слух, а значение и контекст фразы.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случаи правописания частиц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возрастает, когда правило зависит не только от формы слова, но и от смысла всего предложения. Поэтому полезно разбирать примеры по частям.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случаи с не и ни, затем идут дефисные частицы. Значит, на уроке особенно важно тренировать именно смысловой выбор и узнавание устойчивых моделей.
</a:t>
            </a:r>
            <a:endParaRPr lang="en-US" sz="75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трудностей по теме «Правописание частиц»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легче запоминать правила правописания частиц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пары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похожие примеры: не пришёл — ни один не пришёл, кто-то — где-либо. Сравнение помогает заметить, что частицы выполняют разные роли.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по 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частицы не по отдельности, а группами: отрицательные, вопросительные, формообразующие и дефисные. Так правило становится короче и понятнее.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перечитать предложение целиком и задать вопрос: что выражает частица — отрицание, вопрос или усиление? Контекст часто подсказывает правильный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правописанию частиц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основное написание частиц в учебных работах.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значение частицы и её связь со словом. Если частица присоединяется к основе, нужен дефис; если служит отдельно, пишется раздельно.
</a:t>
            </a:r>
            <a:endParaRPr lang="en-US" sz="81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орфографии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правописании частиц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частиц становится понятнее, если сначала определить их значение в предложении. Раздельное, слитное и дефисное написание подчиняются чётким правилам и помогают писать грамотно в любой работе.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2026-05-28T17:01:40Z</dcterms:created>
  <dcterms:modified xsi:type="dcterms:W3CDTF">2026-05-28T17:01:40Z</dcterms:modified>
</cp:coreProperties>
</file>