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Оплодотворение и образование плодов и семян у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запускает формирование плодов и семян — ключ к размножению растений.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открытий и научный прогресс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впервые подробно описали оплодотворение растений. Благодаря изучению строения цветка и развитию микроскопии удалось понять слияние гамет и важность пыльцы для размножения.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оплодотворение у растений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это слияние мужских и женских клеток, спермия и яйцеклетки, происходящее внутри цветка. Такой процесс дает начало новому растению.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оно в завязи пестика, что обеспечивает непосредственную связь с будущим плодом и семенем.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необходим для развития полноценного зародыша и образования жизнеспособных плодов и семян, гарантирующих размножение вида.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мужские органы цветка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состоят из пыльников, где образуется пыльца, и нитей, удерживающих пыльники. Они отвечают за формирование и выпуск мужских клеток — сперматозоидов.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женская часть цветка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цветка расположен пестик, включающий рыльце, столбик и завязь. Именно в завязи происходит слияние половых клеток и начало формирования плода.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Рыльце и столбик — путь для пыльцы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Рыльце служит «приемником» пыльцы, а столбик направляет пыльцевую трубку к завязи, где происходит оплодотворение.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место оплодотворения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первый шаг к оплодотворению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это перенос пыльцы с тычинки цветка на рыльце пестика, что запускает процесс оплодотворения.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самоопыление, когда пыльца переносится внутри одного растения, и перекрестное опыление между разными растениями.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Опылителями выступают насекомые, ветер и вода, которые помогают пыльце попасть к месту назначения.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покрытосемянных растений опыление обязательно для успешного образования плодов и семян.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пыльцы от рыльца до яйцеклетки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движения пыльцы внутри пестика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 цветковых растений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— уникальный процесс покрытосемянных, где два спермия участвуют одновременно.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спермий соединяется с яйцеклеткой, образуя зиготу — будущий зародыш растения.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спермий сливается с центральной клеткой, создавая эндосперм — питательную ткань для развития зародыша.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спермиев и женских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клетки спермия движутся по пыльцевой трубке к разным клеткам внутри завязи, где происходит их слияние с яйцеклеткой и центральной клеткой соответственно.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слияния первого спермия и яйцеклетки становится зигота — исходный материал для развития нового растения.
</a:t>
            </a:r>
            <a:endParaRPr lang="en-US" sz="125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эндосперма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слияние приводит к появлению триплоидного эндосперма, который служит запасом питательных веществ, поддерживая рост зародыша.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двойного оплодотворения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оплодотворения в развитии семени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обеспечивает зародыш необходимыми питательными веществами, поддерживая его в начальных стадиях роста.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оболочка семени формируется для защиты зародыша от повреждений и неблагоприятных условий.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после оплодотворения превращается в зародыш — основу будущего растения с формированием основных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развивается из завязи цветка, которая после оплодотворения растет и изменяется.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завязи утолщается и преобразуется в околоплодник, защищающий внутренние семена.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внешних факторов, таких как засуха и повреждения, также обеспечивается формируемым плодом.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способствуют расселению семян, обеспечивая разнообразные способы их распространения в природе.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плодов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типы плодов и семян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различные типы плодов и семян с указанием их формы, размера и способов распространения, демонстрируя разнообразие приспособлений для размножения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способов распространения плодов способствует успешному размножению и выживанию разных видов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Обобщены данные ботанических справочников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плодов: сочные и сухие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плоды, такие как яблоко и слива, имеют мясистую, вкусную часть, привлекающую животных, что способствует эффективному распространению семян.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к примеру орех и фасоль, не содержат сочной части и часто раскрываются, выбрасывая семена, что обеспечивает их расселение на небольшие расстояния.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плода напрямую влияет на стратегию распространения: сочные используют животных, сухие полагаются на механические методы и открытую вентиляцию.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— сочный плод с привлекательной мякотью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отличается мясистой и сочной мякотью, которая служит лакомством для многих животных, способствуя распространению семян через их пищеварительный тракт.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— сухой плод с твёрдой оболочкой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имеет плотную и сухую оболочку, которая защищает семена внутри. При созревании плод раскрывается, выбрасывая семена для дальнейшего прорастания.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— плод с лёгкими летучками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одуванчика оснащены пушистыми парашютиками, которые помогают семенам легко переноситься ветром на большие расстояния, обеспечивая широкий ареал расселения.
</a:t>
            </a:r>
            <a:endParaRPr lang="en-US" sz="132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разных типов плодов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семени: основные компоненты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в семени включает основные части будущего растения: корешок, стебелек, почечку и семядоли, необходимые на начальной стадии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содержит питательные вещества, которые поддерживают зародыш в период прорастания до появления собственных корней и листьев.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Семенная оболочка выполняет защитную функцию, предотвращая повреждения и удерживая влагу, что важно для сохранения жизнеспособности семени.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сохраняют способность к прорастанию более тысячи лет, обеспечивая выживание вида в неблагоприятных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биологов, изучающих долговечность семян лотоса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покоя позволяет семенам не прорастать в неблагоприятных условиях, таких как мороз или засуха, что значительно повышает их шансы на жизнеспособность.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скорость и сроки прорастания семян разных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прорастают с разной скоростью, что зависит от биологических особенностей и условий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прорастания определяют, насколько быстро растение сможет начать рост и конкурировать за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исследования 2023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плодов и семян в природе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лёгкие плоды с крылатками или пушистыми летучками, как у клена и одуванчика, рассеивая семена на значительные расстояния.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транспортом для плодов, таких как кокос, который может плавать длительное время, распространяя растение по берегам.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распространяют плоды, съедая их мякоть или перенося семена на шерсти, что особенно важно для растений с сочными плодами.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применяют самораспространение, выбрасывая свои семена механическим способом, как это делает горох, расширяя ареал естественным образом.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оплодотворения, плодов и семян для природы и человека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служат основным источником пищи для человека и животных, включая важные сельскохозяйственные культуры.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семян лежит в основе сельского хозяйства, способствуя формированию рациональных экосистем и продовольственной безопасности.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обеспечивает появление новых растений, поддерживая биологическое разнообразие и устойчивость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семян секвойи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секвойи обладают удивительной способностью сохранять жизнеспособность до 3500 лет, что подтверждает их высокую адаптационную устойчивость в природе.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семян в одном арбузе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арбузе может находиться свыше 500 семян, что иллюстрирует потенциал размножения и широкий запас для нового поколения растений.
</a:t>
            </a:r>
            <a:endParaRPr lang="en-US" sz="1172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Плавучесть плода кокоса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кокоса может преодолевать более 1000 километров по морю, сохраняя при этом всхожесть и способность прорастать на новых берегах.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семенах и плодах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формирование плодов — залог жизненного цикла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запускает рождение новых растений, а образование плодов и семян обеспечивает их рост, выживание и поддержание природных экосистем и продовольственного баланса.
</a:t>
            </a:r>
            <a:endParaRPr lang="en-US" sz="278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2026-05-08T13:17:01Z</dcterms:created>
  <dcterms:modified xsi:type="dcterms:W3CDTF">2026-05-08T13:17:01Z</dcterms:modified>
</cp:coreProperties>
</file>