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English: Asking for Directions / Giving Directions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дорогу и понять ответ — полезный английский для 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Social English о маршруте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спросить и объяснить путь пригодится в школе, в поездке и на улице. Несколько вежливых фраз, простые команды и ориентиры помогают понять маршрут без сложной грамматики.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 разговора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спокойно и вежливо: Excuse me, Could you help me? Такие формулы сразу задают дружелюбный тон и подходят для общения с незнакомым человеком.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что-то ищете, удобно сказать: I’m looking for… Эта фраза помогает быстро объяснить, какое место вам нужно, не строя длинное предложение.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вопроса о маршруте используйте: Where is…? How can I get to…? Они подходят, когда нужно найти здание, остановку или нужный адрес.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сложность пути, спросите: Is it far? Так вы сразу понимаете, идти ли пешком, искать ли остановку или попросить более точные объяснения.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009" y="1935525"/>
            <a:ext cx="16762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50813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Словарь-ядро для маршрута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straight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помогает начать маршрут без лишних слов: Go straight means move forward. Это одно из самых частых слов в инструкциях, поэтому его важно узнавать сразу.
</a:t>
            </a:r>
            <a:endParaRPr lang="en-US" sz="73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/ right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и right всегда работают парой. Они быстро показывают направление поворота и помогают не перепутать сторону, особенно когда нужно следить за шагами по карте.
</a:t>
            </a:r>
            <a:endParaRPr lang="en-US" sz="73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the street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используется, когда нужно перейти улицу или площадь. В коротких указаниях это слово часто идёт сразу после поворота или перед следующим ориентиром.
</a:t>
            </a:r>
            <a:endParaRPr lang="en-US" sz="71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across from связывают объект с двумя ориентирами. Такие пары слов делают описание точнее и помогают найти место даже на незнакомой улице.
</a:t>
            </a:r>
            <a:endParaRPr lang="en-US" sz="73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 и next to помогают понять, где искать объект. Первый показывает угол улицы, второй — соседство с другим местом, например магазином или кафе.
</a:t>
            </a:r>
            <a:endParaRPr lang="en-US" sz="7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месте: модель диалога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вежливого обращения и короткого вопроса. Это помогает быстро привлечь внимание и сразу перейти к нужной информации.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коротким и понятным: ориентир, направление или место рядом. Именно такие реплики легче всего запомнить и использовать в реальной ситуации.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беседы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важно поблагодарить собеседника: Thank you. You’re welcome. Эти фразы завершают диалог вежливо и естественно.
</a:t>
            </a:r>
            <a:endParaRPr lang="en-US" sz="1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Asking: готовые вопросы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library? — самый простой способ узнать, где находится место. Такой вопрос подходит, когда нужно найти здание, кабинет, остановку или вход.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Назвать, что ищете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looking for the bus stop. Эта фраза полезна, если вы хотите сразу назвать нужное место и попросить помощь без длинного объяснения.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I get to the station? вопрос помогает услышать маршрут по шагам и понять, как лучше добраться пешком или общественным транспортом.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exactly is it? — хороший способ уточнить адрес, сторону улицы или вход. Такой вопрос делает ответ точнее и уменьшает риск ошибки.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does it take? помогает понять время в пути. Это удобно, когда нужно выбрать между пешим маршрутом и более быстрым вариантом.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Asking: мини-диалог для тренировки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Excuse me, how can I get to the supermarket? Это вежливый и понятный способ попросить о помощи у прохожего или продавца.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Go straight and turn left at the second street показывает движение по шагам. В нём есть и направление, и точка поворота, поэтому маршрут легко повторить.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Is it far? и It’s about five minutes on foot помогают сразу понять расстояние. Такой разговор звучит естественно и даёт нужную информацию без лишних слов.
</a:t>
            </a:r>
            <a:endParaRPr lang="en-US" sz="9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Giving: базовые инструкции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Двигайтесь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даём направление движения: Go straight. Это самый простой старт маршрута, который помогает сориентироваться и найти первую точку пути.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Поверните у 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уточняем поворот: Turn right at the corner. Так маршрут становится понятнее, особенно если на улице несколько перекрёстков.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Перейдите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указываем переход: Cross the street. Эта команда помогает безопасно перейти на другую сторону и продолжить путь.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Выберите нужную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добавляем следующий участок: Take the first street on the left. Порядок слов важен, потому что он показывает точную последовательность шагов.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Найдите по ориентиру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сообщаем итоговое расположение: It’s on your left. It’s between the bank and the café. Ориентир делает ответ точным и удобным для поиска.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Giving: образец ответа с ориентиром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удобно сочетать два вида информации: действие и ориентир. Тогда собеседнику легче понять маршрут и запомнить, где искать нужное место.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It’s across from the library показывает расположение относительно заметного объекта. Такой ориентир особенно полезен, если рядом есть известное здание.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подтверждение Yes, it’s very close снимает лишние сомнения. Оно помогает понять, что место находится недалеко и путь будет простым.
</a:t>
            </a:r>
            <a:endParaRPr lang="en-US" sz="10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маршруте достаточно четырёх базовых команд, чтобы дать понятную инструкцию без длинных объяснений.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глагола движения помогают быстро и ясно объяснить путь.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базовых связок места позволяют быстро описать расположение объекта на карте и не перегружать фразу лишними словами.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связок места достаточно, чтобы объяснить, где находится нужный объект.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порядковых числительных помогают точно указать нужный поворот, улицу или этаж без длинного объяснения.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порядковых числительных достаточно, чтобы уточнить маршрут в короткой фразе.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Мини-карта: поиск маршрута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до библиотеки маршрут можно описать коротко: сначала движение вперёд, затем поворот и проверка ориентира рядом с нужным зданием.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не теряться: turn задаёт поворот, cross показывает переход через улицу, а next to уточняет расположение объекта рядом с другим местом.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для 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картой учит связывать направление и ориентир в одном ответе, чтобы собеседник понял путь без лишних пояснений и повторов.
</a:t>
            </a:r>
            <a:endParaRPr lang="en-US" sz="9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Понимание: выбери верный путь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сравнивают подсказку с вариантами маршрута и выбирают путь по одному ключевому слову.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показывает, как предлоги места и слова о расстоянии меняют смысл утверждения о карте.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Понимание: правда или нет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одного предлога полностью меняет понимание расположения объектов.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вопросы-уточнения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Where exactly? помогают не останавливаться на общем ответе и быстро перейти к точному месту, входу или стороне улицы, где находится объект.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или 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near here? сразу показывает, нужен ли короткий путь пешком или лучше объяснить дорогу через более заметный ориентир поблизости.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does it take? удобно задавать, когда важно понять не только направление, но и примерное время на дорогу до точки назначения.
</a:t>
            </a:r>
            <a:endParaRPr lang="en-US" sz="1042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side of the street? и Is there a shortcut? помогают выбрать более удобный маршрут и избежать лишнего обхода во время движения.
</a:t>
            </a:r>
            <a:endParaRPr lang="en-US" sz="10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ориентиры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It’s near. помогает быстро понять, что объект расположен недалеко, и ученик может продолжать диалог без лишних уточнений о расстоянии.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It’s far. предупреждает, что путь займёт больше времени и, возможно, потребует дополнительных ориентиров или объяснения маршрута по шагам.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about five minutes away. удобно, когда нужно совместить расстояние с временем и показать, что дорога короткая и понятная пешком.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at the end of the street. даёт чёткий ориентир: нужно дойти до конца улицы, а затем искать нужное место справа или слева.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практика: короткий диалог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Понятный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конкретный вопрос о месте: How can I get to…? или Where is…? Так собеседник сразу понимает, что именно нужно объяснить.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ответ, повторите ключевые шаги: Go straight, turn right, then cross the street. Короткое повторение помогает проверить, правильно ли вы поняли маршрут.
</a:t>
            </a:r>
            <a:endParaRPr lang="en-US" sz="777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Вежливый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вежливого обращения: Excuse me или Could you help me? Это задаёт дружелюбный тон и помогает перейти к вопросу без напряжения.
</a:t>
            </a:r>
            <a:endParaRPr lang="en-US" sz="85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диалог благодарностью: Thank you very much. Это делает общение естественным и показывает, что вы поняли объяснение и готовы идти дальше.
</a:t>
            </a:r>
            <a:endParaRPr lang="en-US" sz="7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набор фраз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Вежливое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 Excuse me, чтобы обратиться к человеку вежливо и спокойно, особенно если вы спрашиваете незнакомца на улице или в школе.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поиска места подойдут I’m looking for… и Where is…? Они быстро переводят разговор к нужному объекту и задают понятную тему.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уже объясняют, используйте Go straight и Turn left/right. Эти команды помогают понять последовательность действий без сложных предложений.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расположение, нужны across from, next to и Is it far? Такие фразы связывают ориентир и расстояние в одном коротком ответе.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всегда уместно Thank you. Оно завершает диалог вежливо и показывает, что объяснение было полезным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Умеем спросить и объяснить путь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умеют вежливо начать разговор, спросить о месте, уточнить расстояние и объяснить короткий маршрут. Мини-диалог и карта помогают применять эти фразы уверенно и без лишних пауз.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2026-07-25T15:36:55Z</dcterms:created>
  <dcterms:modified xsi:type="dcterms:W3CDTF">2026-07-25T15:36:55Z</dcterms:modified>
</cp:coreProperties>
</file>