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jpe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Китая: основные темы и значения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многогранную и богатую культуру Древнего Китая.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одной из древнейших цивилизаций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древнейшая страна с населением более 1,4 миллиарда человек, чья культура пронизана философией, религией и историей великих династий.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китайской культуры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5575" y="355996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Мин и Цин (1368–1912)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архитектуры и традиций, формирование новой государственной системы и культурных норм.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802025" y="153021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Шан (ок. 1600–1046 до н.э.)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письменности и развитие бронзового искусства, укрепление государственного строя.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33025" y="355996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Хань (206 до н.э. – 220 н.э.)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литературы, философии и открытие Шёлкового пути, укрепившего связи с другими цивилизациями.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57800" y="355996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 лет до н.э. — древние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в долине Хуанхэ свидетельствуют о начале земледелия и первых сообществ.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53850" y="1530218"/>
            <a:ext cx="19632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Тан (618–907)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расцвет: поэзия, живопись и буддизм приобретают особое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письменность: богатство и разнообразие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китайского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язык принадлежит к сино-тибетской семье и знаменит своей иероглифической письменностью. Для повседневного общения достаточно знать около 3000 иероглифов.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диалекты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Диалекты, такие как кантонский, у, минь и хакка, отражают богатство региональной культуры и традиций, отличаясь произношением и некоторой лексикой.
</a:t>
            </a:r>
            <a:endParaRPr lang="en-US" sz="1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философские учения в культуре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учит уважению к старшим и социальной гармонии, создавая основу семейных и общественных отношений.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подчеркивает единство человека с природой, призывая к внутренней гармонии и следованию естественному порядку.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способствует самосовершенствованию и поиску духовного просветления, влияя на мораль и обычаи общества.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традиционные праздники Китая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главный праздник отмечают в кругу семьи, с яркими фейерверками и красными украшениями, символизирующими удачу и счастье.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— праздник обновления
</a:t>
            </a:r>
            <a:endParaRPr lang="en-US" sz="1229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собираются вместе, чтобы любоваться полной луной и угощаться лунными пряниками — символами единства и мира.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середины осени — семейное торжество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 запуском драконьих лодок и ритуальными уборками домов для почитания предков и защиты от зла.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дракона и Чистый четверг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и ее символика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шелковые халаты с широкими рукавами отражают высокий социальный статус и традиции династий Шан и Хань.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Ханфу — символ древних эпох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приносит счастье, жёлтый ассоциируется с властью императора, а синий олицетворяет мир и гармонию в жизни.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одежде — послание и значение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элегантное платье представляет сочетание традиций и современности, особенно популярно в южных регионах Китая.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Ципао — женский образ в стиле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389574"/>
            <a:ext cx="1962000" cy="15615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3725" y="1389574"/>
            <a:ext cx="1962000" cy="15615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78200" y="1389574"/>
            <a:ext cx="1962000" cy="15615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22875" y="1389574"/>
            <a:ext cx="1962000" cy="156155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архитектурные памятники Китая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47150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более 21 000 км отражает усилия древних династий в обеспечении безопасности от внешних угроз.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84657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символ защиты
</a:t>
            </a:r>
            <a:endParaRPr lang="en-US" sz="892" dirty="0"/>
          </a:p>
        </p:txBody>
      </p:sp>
      <p:sp>
        <p:nvSpPr>
          <p:cNvPr id="19" name="Text 4"/>
          <p:cNvSpPr txBox="1"/>
          <p:nvPr/>
        </p:nvSpPr>
        <p:spPr>
          <a:xfrm>
            <a:off x="262607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Очаровывает архитектурой и состоит из почти тысячи зданий, где жили китайские императоры на протяжении веков.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300115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Запретный город — императорская резиденция
</a:t>
            </a:r>
            <a:endParaRPr lang="en-US" sz="887" dirty="0"/>
          </a:p>
        </p:txBody>
      </p:sp>
      <p:sp>
        <p:nvSpPr>
          <p:cNvPr id="21" name="Text 6"/>
          <p:cNvSpPr txBox="1"/>
          <p:nvPr/>
        </p:nvSpPr>
        <p:spPr>
          <a:xfrm>
            <a:off x="478065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Использовался для молитв об урожае и мира, выделяется гармоничными формами и глубоким философским смыслом.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515572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Неба — место священных обрядов
</a:t>
            </a:r>
            <a:endParaRPr lang="en-US" sz="1054" dirty="0"/>
          </a:p>
        </p:txBody>
      </p:sp>
      <p:sp>
        <p:nvSpPr>
          <p:cNvPr id="23" name="Text 8"/>
          <p:cNvSpPr txBox="1"/>
          <p:nvPr/>
        </p:nvSpPr>
        <p:spPr>
          <a:xfrm>
            <a:off x="693522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фигур воинов из глины сохранились до наших дней как свидетельство могущества древнего Китая.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731030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Терракотовая армия — вечная стража императора
</a:t>
            </a:r>
            <a:endParaRPr lang="en-US" sz="8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искусства Китая: ушу и тайцзи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из Шаолиня разработали уникальные техники боевого искусства, сочетающие физическую силу и духовную практику.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Шаолинь — колыбель кунг-фу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с участием Джет Ли и Джекки Чана популяризировали китайские боевые искусства во всем мире, став символом культуры страны.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влияние кунг-фу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плавные движения тайцзи учат контролю энергии и балансу между телом и духом, тесно связаны с даосизмом.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Тайцзи — искусство внутренней гармонии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символы Китайского Нового года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семья тщательно убирает дом, чтобы избавиться от невезения и освободить место для удачи.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очистка дома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ужин в кругу близких символизирует единство и плодородие, включает блюда с символическим значением.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 — объединяющий ритуал
</a:t>
            </a:r>
            <a:endParaRPr lang="en-US" sz="1276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символизирует силу и удачу, а красные конверты с деньгами приносят благословения для счастья и здоровья.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драконов и красные конверты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408"/>
            <a:ext cx="1962000" cy="19600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3725" y="2820408"/>
            <a:ext cx="1962000" cy="19600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8200" y="2820408"/>
            <a:ext cx="1962000" cy="19600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75" y="2820408"/>
            <a:ext cx="1962000" cy="196008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гастрономические традиции Китая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кухня представлена четырьмя основными кулинарными стилями: шаньдунская с деликатесами из морепродуктов, сычуаньская — известна острыми специями, кантонская — нежной и ароматной, хунаньская — пикантной и насыщенной вкусами.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региональных кухонь Китая
</a:t>
            </a:r>
            <a:endParaRPr lang="en-US" sz="1096" dirty="0"/>
          </a:p>
        </p:txBody>
      </p:sp>
      <p:sp>
        <p:nvSpPr>
          <p:cNvPr id="12" name="Text 4"/>
          <p:cNvSpPr txBox="1"/>
          <p:nvPr/>
        </p:nvSpPr>
        <p:spPr>
          <a:xfrm>
            <a:off x="2513725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знаменитое блюдо славится хрустящей корочкой и сочным мясом. Его традиционно подают с тонкими блинчиками, зелёным луком и сладким соусом, что создаёт уникальное сочетание текстур и вкусов.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13725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Пекинская утка — гордость национальной кухни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782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 — важный ритуал, символизирующий гостеприимство и гармонию. Китайцы ценят разные виды чая, сопровождая его лёгкими закусками и разговорами, что укрепляет общение и традиции.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78200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чаепития в Китае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Китайцы едят палочками, что требует ловкости и точности. Палочки отражают культуру и считаются удачными атрибутами, а также способствуют медленному размеренному приёму пищи и уважению к еде.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палочек и их значение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389574"/>
            <a:ext cx="1962000" cy="15615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3725" y="1389574"/>
            <a:ext cx="1962000" cy="15615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78200" y="1389574"/>
            <a:ext cx="1962000" cy="15615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22875" y="1389574"/>
            <a:ext cx="1962000" cy="156155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архитектура и памятники Китая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47150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техники живописи и каллиграфии ценятся за выразительность и глубину. Мастера передают в своих работах гармонию природы и философские идеи, сочетая красоту с смыслом.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84657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тушью и каллиграфия — душа искусства
</a:t>
            </a:r>
            <a:endParaRPr lang="en-US" sz="887" dirty="0"/>
          </a:p>
        </p:txBody>
      </p:sp>
      <p:sp>
        <p:nvSpPr>
          <p:cNvPr id="19" name="Text 4"/>
          <p:cNvSpPr txBox="1"/>
          <p:nvPr/>
        </p:nvSpPr>
        <p:spPr>
          <a:xfrm>
            <a:off x="262607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Нефрит пользуется почётом за свои качества и красоту. Художники вырезают из него фигурки, амулеты и украшения, придавая им символическое значение и отражая мифологию.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300115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нефриту — мастерство древних ремесленников
</a:t>
            </a:r>
            <a:endParaRPr lang="en-US" sz="887" dirty="0"/>
          </a:p>
        </p:txBody>
      </p:sp>
      <p:sp>
        <p:nvSpPr>
          <p:cNvPr id="21" name="Text 6"/>
          <p:cNvSpPr txBox="1"/>
          <p:nvPr/>
        </p:nvSpPr>
        <p:spPr>
          <a:xfrm>
            <a:off x="478065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протянулась более чем на 21 тысячу километров. Возведённая для защиты государств, она стала символом мощи и исторической стойкости китайской нации.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515572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шедевр инженерии
</a:t>
            </a:r>
            <a:endParaRPr lang="en-US" sz="887" dirty="0"/>
          </a:p>
        </p:txBody>
      </p:sp>
      <p:sp>
        <p:nvSpPr>
          <p:cNvPr id="23" name="Text 8"/>
          <p:cNvSpPr txBox="1"/>
          <p:nvPr/>
        </p:nvSpPr>
        <p:spPr>
          <a:xfrm>
            <a:off x="693522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зданий в Пекине включает более 980 построек. Это историческое и архитектурное сокровище с уникальными дворцовыми залами, садами и музеями, рассказывающее о жизни династий прошлого.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731030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Запретный город — императорский дворец
</a:t>
            </a:r>
            <a:endParaRPr lang="en-US" sz="9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 в Китае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театра объединяет музыку, танец, акробатику и яркие костюмы. Маски с определёнными цветами передают характеры персонажей, создавая глубокое эмоциональное воздействие.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Пекинская опера — слияние разных искусств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фестиваль привлекает режиссёров и актёров с разных стран. Он способствует развитию международных связей и популяризации китайского кинематографа на мировой арене.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Шанхайский кинофестиваль — крупное культурное событие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Чжан Имоу известен масштабными картинами и эпическими сюжетами. Актёры Джет Ли и Джекки Чан прославились своим мастерством боевых искусств и комедийными ролями, став кумирами миллионов.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режиссеров и актеров в мировое кино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традиции в Китае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в одном доме живут три поколения, что укрепляет семейные связи и обеспечивает взаимопомощь между родственниками всех возрастов.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Многопоколенная семья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ценится как ключ к успеху. Родители мотивируют детей учиться, поддерживая их стремление к знаниям и развитию навыков.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образованию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ориентировано на уважение к старшим и коллективные интересы, что способствует гармонии в семье и обществе, формируя ответственность каждого.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Коллективизм и дисциплина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Чуньцзе и Праздник середины осени — важные даты, когда родственники собираются вместе, проявляя заботу и сохраняют традиционные обычаи.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для укрепления семьи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Молодёжь, технологии и современные тренды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китайские подростки активно пользуются соцсетями, такими как WeChat и Douyin, через которые общаются, учатся и развлекаются, поддерживая связь с мировой культурой.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увлечения молодежи включают киберспорт и уличное искусство. Вместе с уважением к традиционным праздникам, такие тренды формируют уникальный культурный микс современного Китая.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технологии: от древности до современности
</a:t>
            </a:r>
            <a:endParaRPr lang="en-US" sz="2573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древности китайцы изобрели бумагу, компас, порох и книгопечатание, что кардинально изменило развитие цивилизации и науки в мире.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Сегодня Китай лидирует в космических исследованиях с программой «Шэньчжоу», развивает маглев-поезда и внедряет экологические технологии для устойчивого будущего.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субкультуры и творческие увлечения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Молодёжь активно участвует в изготовлении традиционных фонарей к празднику и изучает каллиграфию, сочетая творчество с историей.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Компьютерные игры и манга приобретают популярность, объединяя подростков в сообщества с общими интересами и культурными предпочтениями.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Уличные танцы и музыкальные фестивали в крупных городах становятся местом самовыражения и творческого развития молодых китайцев.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влияние культуры Китая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Китайская кухня широко распространена в ресторанах по всему миру, привлекая разнообразием вкусов и уникальными рецептами.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Боевые искусства, такие как ушу и тайцзи, получили популярность в Европе и США как формы спорта и духовной практики.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Изучение китайского языка стало востребованным направлением во многих странах, укрепляя международное общение.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Китайские традиции вдохновляют дизайнеров и архитекторов, также стимулируя культурные обмены среди учащихся и студентов.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обмены и дипломатия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Институты Конфуция насчитывают более 500 филиалов в 140 странах, продвигая китайский язык и культуру по всему миру.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Образовательные обмены школьников и студентов способствуют интеграции китайских культурных ценностей в различные страны, укрепляя взаимопонимание.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Фестивали китайского искусства и выставки знакомят зарубежную публику с богатством традиций и современным творчеством Китая.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культура: мост между прошлым и будущим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культура объединяет древние традиции и современные инновации, играя важную роль в мировом развитии и укреплении международных связей через взаимное уважение и обмен знаниями.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2026-05-10T15:21:15Z</dcterms:created>
  <dcterms:modified xsi:type="dcterms:W3CDTF">2026-05-10T15:21:15Z</dcterms:modified>
</cp:coreProperties>
</file>