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живых организмов и роль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основа жизни в любом сообществе.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живых организмов — это разные виды, которые живут рядом и связаны между собой. У леса, луга и пруда состав различается, потому что различаются свет, вода, почва и температура.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 одной территории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сообществе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сами, используя свет, воду и углекислый газ. Поэтому они служат началом многих цепей питания и обеспечивают жизнью других обитателей сообщества.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сами, а получают её, поедая растения или других животных. Они помогают распространять семена, опылять цветы и участвуют в обмене веществ в природе.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разрушают остатки погибших растений и животных. Так они превращают сложные вещества в более простые и возвращают их в почву, где их снова могут использовать растения.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тоже участвуют в разложении органических остатков и круговороте веществ. Без них почва беднела бы, а сообщество не смогло бы долго поддерживать свою жизнь.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0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«Сообщество живых организмов»; значения на диаграмме условные, для наглядного сравнения ролей.
</a:t>
            </a:r>
            <a:endParaRPr lang="en-US" sz="1709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какую роль выполняет в сообществе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сначала накапливается в растениях, а затем переходит к другим организмам через питание и разложение остатков.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занимают ведущую роль: без них не начнутся цепи питания и не будет поступления энергии к другим участникам сообщества.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главная работа растений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ловит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находится хлорофилл — зелёное вещество, которое улавливает солнечный свет. Благодаря ему растение получает энергию, необходимую для образования собственной пищи.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 простых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воды и углекислого газа растение создаёт сахар и другие органические вещества. Эти вещества идут на рост, образование новых листьев, корней, цветков и плодов.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в воздух выделяется кислород. Им дышат люди, животные и многие другие организмы, поэтому растения важны не только как источник пищи.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Автотрофный способ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называют автотрофами, потому что они сами создают себе пищу. Это отличает их от животных, которым приходится искать уже готовые органические вещества.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122608"/>
            <a:ext cx="9042900" cy="42421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пользу дают растения в сообществе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выполняют сразу несколько важных функций и поддерживают жизнь разных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растений связана с другой: они кормят, защищают, укрывают и поддерживают условия, в которых может жить всё сообщество.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 производители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создают органические вещества из воды, углекислого газа и минеральных солей. В наземных сообществах эту роль в основном выполняют зелёные растения, потому что они используют энергию Солнца.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главные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растений в сообществе не появится достаточного количества пищи. Чем больше здоровых растений, тем больше корма получают травоядные животные, а затем и хищники, которые от них зависят.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количеством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растений мало, животным труднее находить пищу и места для жизни. Поэтому численность производителей влияет не только на питание, но и на разнообразие всего сообщества.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принципу передачи энергии в пищевой цепи; значения условные, для наглядности.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проходит через сообщество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часть энергии расходуется на движение, рост и дыхание, поэтому её становится меньше.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энергию первыми и передают дальше лишь часть её запаса, поэтому они — основа всей цепи.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107" y="2024325"/>
            <a:ext cx="5107760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жилища для животных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кроны деревьев образуют верхний ярус, ниже располагаются кустарники, а у земли растут травы и мхи. Каждый слой подходит своим обитателям: одни строят гнёзда, другие прячутся в тени, третьи ищут корм на почве.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этажи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высокие травы и цветы создают густой зелёный покров. В нём легко спрятаться кузнечикам, бабочкам, ящерицам и полёвкам, а многие птицы устраивают гнёзда прямо среди стеблей.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 укрытие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пруда и ручья растения особенно важны для жизни животных. Камыш, рогоз и прибрежные травы защищают мелких обитателей от ветра, дают тень и помогают сохранять влажность там, где это особенно нужно.
</a:t>
            </a:r>
            <a:endParaRPr lang="en-US" sz="2256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у воды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с другими организмами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растения участвуют в опылении, распространении семян и круговороте веществ.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распространение семян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 другие насекомые переносят пыльцу с цветка на цветок. Благодаря этому у растений образуются семена и плоды, а новые поколения могут появляться даже на удалённых участках.
</a:t>
            </a:r>
            <a:endParaRPr lang="en-US" sz="2008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и плоды переносятся потоками дождя, ручьями или течением. Этот способ особенно важен у растений, растущих у воды, где новые всходы появляются на берегах и мелководье.
</a:t>
            </a:r>
            <a:endParaRPr lang="en-US" sz="2015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водой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растений семена лёгкие и могут уноситься ветром далеко от материнского растения. Так расселяются одуванчик, клён и многие травы, занимая свободные места в сообществе.
</a:t>
            </a:r>
            <a:endParaRPr lang="en-US" sz="2138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ветра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 на шерсти или после поедания плодов, а человек может переносить их с обувью, одеждой и при посадках. Так растения осваивают новые территории.
</a:t>
            </a:r>
            <a:endParaRPr lang="en-US" sz="2248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животными и человеком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связывают частицы почвы и удерживают её на месте. Из-за этого дождь и ветер медленнее размывают и сдувают верхний плодородный слой, особенно на склонах и открытых участках.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перегноя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стебли и корни постепенно разлагаются и превращаются в перегной. Он делает почву более питательной, а растения получают из неё нужные вещества для роста.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кустарники и деревья прикрывают землю от прямого солнца и ветра. Поэтому влага испаряется медленнее, почва дольше остаётся влажной, а растения легче переживают жару.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влияют на почву и воду
</a:t>
            </a:r>
            <a:endParaRPr lang="en-US" sz="4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912565"/>
            <a:ext cx="8493000" cy="34346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пруд и поле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разных сообществах меняются растения, условия и животные. В природных сообществах обычно больше видов, чем на поле, где растения часто выращивает человек.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 и пруд разнообразнее по составу видов, а поле зависит от ухода человека и обычно беднее по числу организмов.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 природных и искусственных сообществах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последствий по материалам темы «Сообщество живых организмов»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растений становится меньше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растений затрагивает не только питание, но и условия жизни: уменьшается количество кислорода, укрытий и мест для размножения многих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растений, тем слабее все уровни сообщества. Изменения быстро передаются по цепям питания и ослабляют устойчивость природы.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конкурируют между собой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свет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и густые кустарники затеняют нижний ярус, поэтому мелким растениям достаётся меньше света. В тени выживают только те виды, которые приспособлены к таким условиям.
</a:t>
            </a:r>
            <a:endParaRPr lang="en-US" sz="2792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разных растений забирают влагу из одной почвы. В засушливых местах лучше выживают виды с глубокими или разветвлёнными корнями, которые быстрее находят воду.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минеральные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из почвы соли, нужные для роста и образования листьев, цветов и семян. Если почва бедная, сильнее развиваются только наиболее неприхотливые виды.
</a:t>
            </a:r>
            <a:endParaRPr lang="en-US" sz="2784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растению нужно пространство для роста, корней и побегов. Когда места мало, часть молодых растений не может закрепиться, и состав сообщества постепенно меняется.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растений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покоя растения быстро просыпаются: набухают почки, распускаются листья и появляются первые цветки. В это время сообщество оживает, потому что у насекомых и многих животных снова становится больше пищи.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семена созревают, листья желтеют и опадают, а зимой рост у большинства растений замедляется. Эти изменения заметны в природе: пищи становится меньше, и животные меняют поведение.
</a:t>
            </a:r>
            <a:endParaRPr lang="en-US" sz="1967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активно растут, накапливают зелёную массу и образуют плоды. Луга становятся густыми и яркими, а в лесу под кронами появляется больше тени и прохлады для животных.
</a:t>
            </a:r>
            <a:endParaRPr lang="en-US" sz="206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разгар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помогают сохранять устойчивость сообщества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и круговорот веществ проходят через растения, животных и почву.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нарушает жизнь сообщества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деревьев становится меньше, исчезают тень, укрытия и пища для многих животных. Лесное сообщество беднеет, а некоторые виды вынуждены покидать привычные места.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быстро уничтожает травы, кустарники и молодые деревья. После пожара почве труднее удерживать влагу, а восстановление сообщества занимает много времени.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 и сбор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траве часто ходят люди или животные, растения повреждаются и хуже растут. На вытоптанных участках становится меньше цветов, насекомых и мелких животных.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дым и грязная вода мешают росту растений и могут повредить почву. Из-за этого пищевые цепи укорачиваются, а жизнь в сообществе становится менее устойчивой.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 значении растений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 природы и 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растений может приносить пользу сразу в нескольких сферах: кормить живые организмы, защищать почву и помогать людям в быту, медицине и строительстве.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одновременно поддерживают природу и помогают человеку. Их значение не ограничивается одним полезным свойством, поэтому важно сохранять разные виды.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основа жизни в 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растений не было бы прочной основы для питания, укрытий и круговорота веществ. Они связывают свет, почву, воду и живые организмы в единое устойчивое сообщество.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2026-05-31T18:38:16Z</dcterms:created>
  <dcterms:modified xsi:type="dcterms:W3CDTF">2026-05-31T18:38:16Z</dcterms:modified>
</cp:coreProperties>
</file>