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151" y="314850"/>
            <a:ext cx="3697998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и двоеточие в БСП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 знак помогает понять смысл между частями предложения.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530" y="305650"/>
            <a:ext cx="406483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9 классе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сложных текстах один знак может изменить смысл высказывания. Тире и двоеточие помогают точно передавать связь между частями БСП и писать без ошибок в сочинениях, изложениях и диктантах.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бессоюзное сложное предложение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67850" y="1570925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и более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БСП состоит из двух или нескольких грамматических основ, которые объединены не союзами, а смыслом. Каждая часть сохраняет самостоятельность, но вместе они выражают одну мысль.
</a:t>
            </a:r>
            <a:endParaRPr lang="en-US" sz="877" dirty="0"/>
          </a:p>
        </p:txBody>
      </p:sp>
      <p:sp>
        <p:nvSpPr>
          <p:cNvPr id="11" name="Text 3"/>
          <p:cNvSpPr txBox="1"/>
          <p:nvPr/>
        </p:nvSpPr>
        <p:spPr>
          <a:xfrm>
            <a:off x="967850" y="22335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через интонацию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предложениях особенно важны пауза, интонация и знак препинания. Именно они показывают, как части соотносятся друг с другом и какое значение нужно прочитать.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967850" y="28961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смысловые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БСП может передавать время, причину, условие, пояснение или следствие. Поэтому один и тот же тип предложения требует внимательного анализа, а не механической постановки знака.
</a:t>
            </a:r>
            <a:endParaRPr lang="en-US" sz="879" dirty="0"/>
          </a:p>
        </p:txBody>
      </p:sp>
      <p:sp>
        <p:nvSpPr>
          <p:cNvPr id="13" name="Text 5"/>
          <p:cNvSpPr txBox="1"/>
          <p:nvPr/>
        </p:nvSpPr>
        <p:spPr>
          <a:xfrm>
            <a:off x="967850" y="35587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наступил вечер — улица опустела; я понял одно: спорить бесполезно. В первом случае виден результат, во втором — пояснение, раскрывающее мысль первой части.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967850" y="42213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распознавать БСП помогает верно разбирать предложения на уроках и грамотно оформлять письменные работы. Это особенно важно там, где требуется точность и выразительность речи.
</a:t>
            </a:r>
            <a:endParaRPr lang="en-US" sz="82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в БСП: значение резкого перехода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часто показывает, что вторая часть является результатом первой. Мысль движется вперёд, и между событиями ощущается непосредственная связь, которую можно передать словами поэтому или так что.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смена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 второй части происходит неожиданное событие, тире подчёркивает поворот. Первая часть создаёт ожидание, а вторая внезапно меняет ситуацию и делает высказывание более выразительным.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части резко контрастируют по смыслу, тире помогает увидеть это противопоставление. Такой знак делает разницу между событиями или состояниями особенно заметной для читателя.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между частями мысленно вставляются слова и вот, если, тогда. Если такая замена звучит естественно, тире, скорее всего, выбрано верно и передаёт нужный смысл.
</a:t>
            </a:r>
            <a:endParaRPr lang="en-US" sz="84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значения чаще связываются с тире и двоеточием в школьных примерах.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отношения и выбор знака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чаще показывает движение мысли вперёд, а двоеточие — раскрывает и объясняет уже сказанное.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БСП для 9 класса; данные условные, использованы для наглядного сравнения
</a:t>
            </a:r>
            <a:endParaRPr lang="en-US" sz="6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при значении следствия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вторая часть сообщает результат первой, между ними ставится тире. Такой знак помогает без союза показать, к чему привело описанное событие или состояние.
</a:t>
            </a:r>
            <a:endParaRPr lang="en-US" sz="1214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замена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таких предложениях можно мысленно вставить слова поэтому, так что или и это значит. Это удобная проверка: смысл результата становится сразу понятным.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при следствии делает связь между частями короткой и энергичной. Предложение звучит динамично, потому что результат подаётся сразу, без дополнительного пояснения.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темно — зажглись фонари. Дул сильный ветер — окна захлопнулись. В обоих случаях вторая часть называет итог того, о чём говорится в первой.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при противопоставлении и неожиданной смене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ставится, когда вторая часть резко противопоставляется первой. Читатель видит, что ожидание нарушается, а смысл предложения меняется в другую сторону.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сначала сообщается одно, а затем появляется внезапный поворот, тире помогает передать эффект неожиданности. Такой знак делает фразу более живой и выразительной.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был ясный — к вечеру небо потемнело. Здесь первая часть описывает спокойную ситуацию, а вторая показывает, как она изменилась к концу дня.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частями чувствуется противоречие или внезапный поворот, тире обычно уместно. Оно подчёркивает не только различие событий, но и сам переход к новой мысли.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при условии и быстром следовании событий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части называется условие, от которого зависит действие во второй: будет время — зайдём в библиотеку. Смысл легко передаётся словом если.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Быстрое следование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показывает, что событие во второй части происходит сразу после первого: солнце село — сразу похолодало. Здесь ощущается последовательность во времени.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Готовность к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первая часть сообщает о будущем или возможном действии, а вторая — о его результате, тире передаёт ясную связь: позвонишь вечером — договоримся о встрече.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в БСП: пояснение и причина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ставится, если вторая часть раскрывает содержание первой. Оно показывает, что далее будет объяснение, уточнение или конкретизация уже сказанного.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вторая часть называет причину того, о чём говорится в первой, двоеточие помогает сделать связь ясной. Между частями можно мысленно вставить потому что.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2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проверки подходят, а именно, то есть, потому что. Если такая замена звучит естественно, двоеточие обычно соответствует смыслу и интонации предложения.
</a:t>
            </a:r>
            <a:endParaRPr lang="en-US" sz="979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понял одно: спорить бессмысленно. Он не вышел на улицу: начался сильный дождь. В первом примере вторая часть поясняет мысль, во втором — называет причину.
</a:t>
            </a:r>
            <a:endParaRPr lang="en-US" sz="93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перечисление делает текст точным и удобным для чтения: сначала даётся обобщение, затем — конкретные детали.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темы «Тире и двоеточие в БСП»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 может перечисляться после обобщающего слова в одном предложении.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знака в БСП по смыслу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смысловой связи между частями бессоюзного сложного предложения и проверке возможных союзов или союзных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смысловые отношения в БСП, знак препинания и короткий пример.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и двоеточие: сравнение по значению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чаще показывает развитие события, а двоеточие — объяснение уже сказанного.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бессоюзных сложных предложений по теме «Тире и двоеточие в БСП».
</a:t>
            </a:r>
            <a:endParaRPr lang="en-US" sz="6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60" y="1935525"/>
            <a:ext cx="16762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пауза в бессоюзных предложениях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перед тире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тире пауза обычно короче и резче: она помогает услышать неожиданный поворот мысли или быстрый переход от одного события к другому.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после двоеточия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звучит как сигнал: сейчас последует объяснение, причина или перечисление. Слушатель заранее готовится к продолжению и воспринимает его как уточнение.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Внезапный смысловой сдвиг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часто передаёт внезапность: первая часть будто обрывается, а вторая сразу сообщает результат, противопоставление или новый факт, меняющий картину.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интонация особенно заметна в коротких фразах. Она помогает различать похожие конструкции и правильно понимать смысл даже без текста перед глазами.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постановке знаков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причину и пояснение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вторая часть объясняет первую, обычно нужно двоеточие. Ошибка возникает, когда учащийся ставит тире по привычке и тем самым меняет смысл отношения между частями.
</a:t>
            </a:r>
            <a:endParaRPr lang="en-US" sz="1013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Ставят запятую вместо сильного знака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БСП запятая подходит не всегда. Когда части связаны следствием, причиной или пояснением, нужна более сильная пауза — тире или двоеточие, а не обычная запятая.
</a:t>
            </a:r>
            <a:endParaRPr lang="en-US" sz="1065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надёжная проверка — задать вопрос: что именно показывает вторая часть? Если она раскрывает, объясняет или перечисляет, нужен один знак; если сообщает результат или резкий переход — другой.
</a:t>
            </a:r>
            <a:endParaRPr lang="en-US" sz="90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типичные отношения в учебных примерах БСП, встречающихся на уроках и в упражнениях.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смысловые отношения встречаются чаще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и следствие лидируют, поэтому двоеточие и тире встречаются чаще других знаков.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примеры по теме БСП; учебная статистика не приводится.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и двоеточие в повседневной речи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короткие БСП делают речь живой и быстрой. Они позволяют без лишних слов сообщить результат, причину или внезапное изменение ситуации.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такие конструкции помогают писать кратко и понятно. Вместо длинного объяснения можно сразу показать вывод, уточнение или список нужных вещей.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заметках двоеточие удобно для перечисления, а тире — для результата или неожиданного поворота. Это помогает быстро фиксировать мысль и не терять главное.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бессоюзные предложения особенно полезны, когда нужно передать информацию быстро. Они сокращают текст, но сохраняют точность и выразительность сообщения.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предложения, возможной вставки и знака помогает увидеть, какая смысловая связь подходит лучше всего.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знака через смысловую замену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слов-подсказок помогает точнее различать следствие, пояснение и другие связи между частями.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бессоюзных сложных предложений по теме.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БСП с тире и двоеточием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 смысловую связь и выбрать нужный знак без ошибки.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контрольной работе и диктанту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Узнавать БСП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научитесь быстро находить грамматические основы и видеть, где части предложения соединены только по смыслу. Это помогает сразу понять, что перед вами бессоюзное сложное предложение.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сопоставлять близкие по смыслу предложения: пояснение, причина, следствие, перечисление. Такой приём учит замечать, как меняется смысл при замене тире на двоеточие.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Разбирать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диктантом особенно важно повторить предложения, где легко перепутать двоеточие и тире. Именно такие случаи чаще всего встречаются в проверочных работах и вызывают неточности.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Тренировать замену знака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Выполняйте короткие упражнения на вставку слов потому что, поэтому, а именно, если, когда. Они помогают проверить, какой знак лучше соответствует смысловой связи.
</a:t>
            </a:r>
            <a:endParaRPr lang="en-US" sz="120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подсказывает знак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БСП знак препинания выбирают не наугад, а по смыслу. Тире показывает результат, условие и резкий переход, а двоеточие раскрывает, объясняет и перечисляет.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2026-05-29T07:14:56Z</dcterms:created>
  <dcterms:modified xsi:type="dcterms:W3CDTF">2026-05-29T07:14:56Z</dcterms:modified>
</cp:coreProperties>
</file>