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«Прозаседавшиеся»: сатирическая поэма о бюрократии и подмене дела формой
</a:t>
            </a:r>
            <a:pPr algn="ctr" indent="0" marL="0">
              <a:lnSpc>
                <a:spcPct val="100000"/>
              </a:lnSpc>
              <a:buNone/>
            </a:pPr>
            <a:r>
              <a:rPr lang="en-US" sz="23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Маяковского о заседаниях, которые вытесняют живое дело.
</a:t>
            </a:r>
            <a:endParaRPr lang="en-US" sz="2387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«Прозаседавшиеся» отражает раннесоветскую реальность 1920-х годов: громоздкие учреждения, бесконечные согласования и формальный подход к решению задач. Маяковский превращает эту общественную проблему в острую сатиру и эксперимент с языком.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в эпоху разрастающегося аппарата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 поэмы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7000" y="28967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с важным делом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приходит в учреждение, рассчитывая быстро решить насущный вопрос, но сразу сталкивается с холодной служебной реальностью.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1327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ответственного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пытается найти нужного человека, однако слышит одно и то же: все заняты заседаниями, а встретиться с ними невозможно.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314525" y="28878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и ожидание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переходит из кабинета в кабинет, снова ждет и снова получает отказ, убеждаясь, что процедура важнее результата.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2692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Сатирический итог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неудачи превращают обычное обращение в абсурдную сцену, где учреждение живет по законам бесконечного заседания.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закрепляет главный смысл: учреждение существует не ради решения проблем, а ради бесконечного воспроизводства собственной процедуры.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строится на постепенном усилении нелепости: от обычного ожидания в учреждении герой приходит к ощущению почти полного подчинения жизни заседаниям.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Повторы, перечисления и резкие переходы между эпизодами создают замкнутый круг, из которого нет выхода ни для героя, ни для самого дела.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и развитие сатирического конфликта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956" y="1285525"/>
            <a:ext cx="169650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311265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956" y="3154675"/>
            <a:ext cx="169650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14256" y="3154675"/>
            <a:ext cx="169650" cy="226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Бюрократия как система без результата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откладывается за протоколами, подписями и согласованиями, а сама проблема отступает на второй план.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Бумага вместо дела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участник процесса вроде бы при деле, но никто не чувствует себя обязанным довести вопрос до конца.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растворяется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41125" y="3588893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становится нормой, а простое обращение превращается в длинную цепочку бесплодных переходов и проверок.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1044400" y="307162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героя тратится впустую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793425" y="3588892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начинает обслуживать саму себя: важнее присутствовать на заседании, чем реально решить насущный вопрос.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296700" y="3062025"/>
            <a:ext cx="32373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Учреждение живет по своей логике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В. В. Маяковского «Прозаседавшиеся» (1922)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новый эпизод не приближает героя к решению, а лишь усиливает ощущение замкнутости и бессилия.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напряжения идет вверх, потому что бюрократическая система воспроизводит отказ вместо действия.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Нарастание абсурда в сюжете поэмы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канцелярии и разговорная речь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формулы учреждения звучат сухо и безлично, поэтому на их фоне особенно заметна живая, раздраженная речь героя.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сталкивает канцелярский язык с эмоциональной интонацией, и именно это столкновение рождает комический эффект.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Канцеляризмы в поэме не нейтральны: они показывают внутреннюю пустоту системы и ее отчуждение от реальной жизни.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речь возвращает тексту человеческую энергию и одновременно разоблачает мертвенность бюрократической среды.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Гротескный образ учреждения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Коридор без конца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Учреждение у Маяковского похоже на лабиринт: двери, таблички и очереди сменяют друг друга, но выхода к решению нет. Пространство организовано так, что человек все время движется, хотя на самом деле стоит на месте.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как должности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мире лица почти исчезают за служебными ролями. Герой встречает не личностей, а функции, и потому живой разговор уступает место формальным отговоркам и пересылке из кабинета в кабинет.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Бумажная тишина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реальной работы здесь слышны шорохи бумаг, регистрация и привычные отсылки к процедуре. Такая среда выглядит внешне упорядоченной, но по сути показывает обезличенность и замкнутость учреждения.
</a:t>
            </a:r>
            <a:endParaRPr lang="en-US" sz="102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Гипербола увеличивает частную служебную задержку до масштаба общественной проблемы, показывая, что заседания захватывают всю жизнь персонажей.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Гротеск превращает привычную канцелярскую практику в абсурдную реальность, где нормальное решение вопроса почти невозможно.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этим приемам поэма обличает не отдельную ошибку, а саму систему, в которой форма вытесняет содержание.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Гипербола и гротеск как главные приемы сатиры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234" y="1508528"/>
            <a:ext cx="4061731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В. В. Маяковского «Прозаседавшиеся» (1922)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приемы помогают Маяковскому разоблачить бюрократию как абсурдную и бездушную систему.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этих средств делает сатиру одновременно смешной, острой и социально значимой.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и их роль в поэме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конфликт в поэме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Сюжетная цепочка: просьба героя, поиски ответственного, ссылки на заседания и финальный сатирический вывод.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и авторская позиция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действует активно: он приходит с конкретным делом, добивается ответа и не принимает формальные отговорки как норму. Его поведение задаёт меру здравого смысла.
</a:t>
            </a:r>
            <a:endParaRPr lang="en-US" sz="1113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Возмущение героя строится на столкновении человеческой потребности в решении с системой, где ответственность постоянно откладывается и растворяется в служебной рутине.
</a:t>
            </a:r>
            <a:endParaRPr lang="en-US" sz="1137" dirty="0"/>
          </a:p>
        </p:txBody>
      </p:sp>
      <p:sp>
        <p:nvSpPr>
          <p:cNvPr id="10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позиция выражена через иронию, резкие оценки и сатирическое преувеличение. Маяковский показывает, что безличная процедура не может заменить реальную работу.
</a:t>
            </a:r>
            <a:endParaRPr lang="en-US" sz="1178" dirty="0"/>
          </a:p>
        </p:txBody>
      </p:sp>
      <p:sp>
        <p:nvSpPr>
          <p:cNvPr id="11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явно поддерживает живое дело, человеческое время и результат, а не учрежденческий порядок, который сохраняет видимость активности, но не решает проблему.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3325" y="12204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сообщения о заседаниях создают ощущение замкнутого круга: герой движется вперёд только внешне, а по сути снова и снова возвращается к той же точке.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033200" y="2351825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новый повтор усиливает комизм именно потому, что официальная серьёзность речи не соответствует ничтожности результата. Разрыв между формой и смыслом становится всё заметнее.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033200" y="34861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в поэме работает как сигнал системного сбоя: учреждение не решает дело, а воспроизводит одно и то же действие, бесконечно откладывая ответственность.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7920" y="393900"/>
            <a:ext cx="8394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как источник комического и сатирического эффекта
</a:t>
            </a:r>
            <a:endParaRPr lang="en-US" sz="2149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последовательности эпизодов поэмы В. В. Маяковского «Прозаседавшиеся».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Напряжение растёт не из-за события, а из-за его постоянной отмены и переноса, что особенно резко ощущается в диалогах героя с учреждением.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дольше откладывается решение, тем сильнее сатирический эффект: бездействие системы становится источником конфликта и психологического давления.
</a:t>
            </a:r>
            <a:endParaRPr lang="en-US" sz="1188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Эмоциональное напряжение по ходу поэмы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Языковая энергия усиливает сатиру и приближает поэму к городской реальности начала 1920-х годов, где разговорная речь сталкивается с канцелярским языком учреждения.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и рубленый ритм создают впечатление живой, почти устной речи. Текст звучит как эмоциональный ответ на ситуацию, а не как спокойное повествование.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смены интонации передают спешку, раздражение и внутреннее напряжение героя. Синтаксис становится частью смысла, потому что показывает, как человек сопротивляется абсурду.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Маяковского: ритм, интонация, резкость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100" y="953355"/>
            <a:ext cx="4124700" cy="37782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100" y="393900"/>
            <a:ext cx="83115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поэма остается современной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45800" y="30700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Узнаваемость в сегодняшней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очереди, многоступенчатые процедуры и переписка, в которой решение откладывается, напоминают о том же конфликте. Поэтому произведение звучит не как историческая диковина, а как точное наблюдение.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545800" y="12622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Формальные барьеры вместо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легко читается сегодня, потому что многие узнают в ней бесконечные согласования, ожидание ответа и переносы дела. Такая задержка делает даже простую задачу мучительно долгой.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4575" y="2108492"/>
            <a:ext cx="4152000" cy="122728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поэмы В. В. Маяковского «Прозаседавшиеся».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091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ключевых образов помогает увидеть, как устроена сатирическая критика бюрократии.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Противопоставления показывают главный конфликт: человеческая потребность в решении сталкивается с логикой процедуры, которая подменяет содержание формой.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противопоставления в поэме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306" y="1505200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8881" y="1505200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8881" y="3375350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7306" y="3375350"/>
            <a:ext cx="218400" cy="218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поэмы с общим творчеством Маяковского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407337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продолжает маяковскую традицию открытого общественного высказывания. Поэт не наблюдает со стороны, а прямо вмешивается в разговор о социальной болезни.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950900" y="1408675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позиция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878913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Резкая интонация, необычный ритм и столкновение речевых стилей показывают стремление Маяковского обновить поэтический язык и сделать его максимально действенным.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430125" y="14182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Языковое новаторство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4878913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Маяковского важно соответствие между речью и поступком. В «Прозаседавшихся» это требование становится особенно острым, потому что именно разрыв между ними вызывает сатиру.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430125" y="32718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 дело
</a:t>
            </a:r>
            <a:endParaRPr lang="en-US" sz="1400" dirty="0"/>
          </a:p>
        </p:txBody>
      </p:sp>
      <p:sp>
        <p:nvSpPr>
          <p:cNvPr id="18" name="Text 8"/>
          <p:cNvSpPr txBox="1"/>
          <p:nvPr/>
        </p:nvSpPr>
        <p:spPr>
          <a:xfrm>
            <a:off x="407337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 в других произведениях, здесь осуждаются пустые слова, формальные лозунги и внешняя активность без содержания. Живая энергия противопоставлена канцелярской неподвижности.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950900" y="32814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Протест против мёртвых форм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поэмы В. В. Маяковского «Прозаседавшиеся».
</a:t>
            </a:r>
            <a:endParaRPr lang="en-US" sz="988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соединяет сюжет о частной просьбе с более широким разговором о языке, власти и человеческом достоинстве, поэтому её смысл не исчерпывается одним бытовым эпизодом.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сатирический эффект возникает из взаимодействия темы, образов и речи; именно это делает произведение целостным и убедительным.
</a:t>
            </a:r>
            <a:endParaRPr lang="en-US" sz="1188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акценты поэмы в системе образов и тем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«Прозаседавшиеся» как сатира на болезнь системы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Маяковского убеждает, что бюрократическая рутина разрушает и дело, и человеческое время. Сатирическая сила текста помогает увидеть ценность ответственности, смысла и живого результата.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2026-05-23T17:07:18Z</dcterms:created>
  <dcterms:modified xsi:type="dcterms:W3CDTF">2026-05-23T17:07:18Z</dcterms:modified>
</cp:coreProperties>
</file>