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8" y="0"/>
            <a:ext cx="2966844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США, традиции, символы и язык общения.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8. Holidays in the USA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3648" y="0"/>
            <a:ext cx="5756505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школьники знакомятся с культурой США и новой лексикой о праздниках: holiday, celebration, costume, parade, fireworks, turkey, pumpkin, gift, family dinner. Тема помогает говорить о семье, школе и сезонах года на английском языке.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США и английский язык в 5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самых известных праздников США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294925" y="2480175"/>
            <a:ext cx="27927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января — New Year’s Day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начинается с пожеланий, семейных встреч и праздничных украшений. Этот день помогает запомнить тему новых начинаний и поздравлений.
</a:t>
            </a:r>
            <a:endParaRPr lang="en-US" sz="1584" dirty="0"/>
          </a:p>
        </p:txBody>
      </p:sp>
      <p:sp>
        <p:nvSpPr>
          <p:cNvPr id="10" name="Text 3"/>
          <p:cNvSpPr txBox="1"/>
          <p:nvPr/>
        </p:nvSpPr>
        <p:spPr>
          <a:xfrm>
            <a:off x="1753075" y="4928050"/>
            <a:ext cx="26439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понедельник января — Martin Luther King Jr. Day
</a:t>
            </a:r>
            <a:pPr algn="l" indent="0" marL="0">
              <a:lnSpc>
                <a:spcPct val="115000"/>
              </a:lnSpc>
              <a:buNone/>
            </a:pPr>
            <a:r>
              <a:rPr lang="en-US" sz="55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посвящён памяти Мартина Лютера Кинга-младшего и напоминает о равенстве, справедливости и гражданских правах.
</a:t>
            </a:r>
            <a:endParaRPr lang="en-US" sz="1478" dirty="0"/>
          </a:p>
        </p:txBody>
      </p:sp>
      <p:sp>
        <p:nvSpPr>
          <p:cNvPr id="11" name="Text 4"/>
          <p:cNvSpPr txBox="1"/>
          <p:nvPr/>
        </p:nvSpPr>
        <p:spPr>
          <a:xfrm>
            <a:off x="8647100" y="2067850"/>
            <a:ext cx="27927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года — Thanksgiving Day и Christmas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ноябре и декабре особенно заметны семейные ужины, благодарность, подарки, огни и рождественские традиции, завершающие год.
</a:t>
            </a:r>
            <a:endParaRPr lang="en-US" sz="1519" dirty="0"/>
          </a:p>
        </p:txBody>
      </p:sp>
      <p:sp>
        <p:nvSpPr>
          <p:cNvPr id="12" name="Text 5"/>
          <p:cNvSpPr txBox="1"/>
          <p:nvPr/>
        </p:nvSpPr>
        <p:spPr>
          <a:xfrm>
            <a:off x="4774050" y="4603875"/>
            <a:ext cx="26439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 июля — Independence Day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праздник связан с историей страны, флагом, парадами и фейерверками. Это один из самых ярких дней года.
</a:t>
            </a:r>
            <a:endParaRPr lang="en-US" sz="1519" dirty="0"/>
          </a:p>
        </p:txBody>
      </p:sp>
      <p:sp>
        <p:nvSpPr>
          <p:cNvPr id="13" name="Text 6"/>
          <p:cNvSpPr txBox="1"/>
          <p:nvPr/>
        </p:nvSpPr>
        <p:spPr>
          <a:xfrm>
            <a:off x="4292025" y="2033400"/>
            <a:ext cx="26439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октября — Halloween
</a:t>
            </a:r>
            <a:pPr algn="r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праздник узнают по костюмам, тыквам и сладостям. Дети с удовольствием участвуют в играх и обходе домов.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91785"/>
            <a:ext cx="5955300" cy="19442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календарь праздников США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праздники США: дата, символы и традиции
</a:t>
            </a:r>
            <a:endParaRPr lang="en-US" sz="3138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дате, символам и обычаям легко узнать каждый праздник.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праздника есть узнаваемые символы и повторяющиеся традиции, поэтому их легко различать по внешним признакам.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9" y="1143150"/>
            <a:ext cx="5394332" cy="52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Independence Day: День независимости США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585300" y="12522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напоминает о принятии Декларации независимости в 1776 году. Он связан с рождением страны и важной страницей американской истории.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585300" y="55806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Independence Day легко узнать по ярким цветам, шумным фейерверкам и праздничной музыке. Для школьников он выглядит как очень заметный летний праздник.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585300" y="44985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семей это время пикников, барбекю и игр на свежем воздухе. Праздник часто проходит в неформальной и радостной атмосфере летнего отдыха.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585300" y="34164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проходят parades, а вечером запускают салюты. Люди собираются вместе, чтобы отметить день на площадях, в парках и у воды.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585300" y="23343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празднике особенно заметны American flag, fireworks и red-white-blue colors. Эти детали создают праздничный образ и сразу указывают на 4 июля.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праздниках повторяются похожие детали: еда, украшения, подарки и семейные встречи. Их сочетание меняется в зависимости от даты и традиции.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элементы — семейный ужин и украшения; остальные детали усиливают атмосферу конкретного праздника.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традициям праздников США, 2025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на праздниках в США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 Day: семейный праздник благодарности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благодарения празднуют в четвёртый четверг ноября. Эта дата объединяет семьи и завершает осенний сезон одним из самых тёплых праздников года.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отмечают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праздника — провести время вместе и сказать, за что каждый благодарен в этом году. Это делает ужин особенно тёплым и личным.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атмосфера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часто бывают turkey, mashed potatoes, cranberry sauce и pumpkin pie. Еда здесь не только угощение, но и часть семейной традиции.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еда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связан с урожаем и благодарностью за помощь, поддержку и достаток. Он напоминает людям о важности взаимной заботы и уважения.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День благодарения в семье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семейный праздник и связанные с ним традиции.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Halloween: костюмы, фонари и сладости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 отмечают 31 октября. В этот день дети наряжаются в costumes и ходят по домам, произнося trick or treat в надежде получить сладости.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традиция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знаки праздника — pumpkin with a face, lanterns, ghosts, spiders и тёмные украшения. Они создают особую осеннюю атмосферу и сразу узнаются.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символы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Хэллоуин выглядит в жилых районах, где к октябрю украшают дома и дворы. Улицы становятся частью самого праздника.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заметен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нравится возможность переодеваться, собирать candy и участвовать в весёлом вечернем маршруте. Праздник выглядит играючи и очень запоминается.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нравится детям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Christmas: Рождество в США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24925" y="1372261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праздника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1524925" y="1685711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отмечают 25 декабря. Для многих людей это один из самых важных зимних дней, связанный и с верой, и с семейным отдыхом.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1524925" y="2376180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дома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1524925" y="268963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украшают Christmas trees, lights, wreaths и stockings for gifts. Эти детали создают ощущение тепла, света и ожидания праздника.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1524925" y="338009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1400" dirty="0"/>
          </a:p>
        </p:txBody>
      </p:sp>
      <p:sp>
        <p:nvSpPr>
          <p:cNvPr id="20" name="Text 7"/>
          <p:cNvSpPr txBox="1"/>
          <p:nvPr/>
        </p:nvSpPr>
        <p:spPr>
          <a:xfrm>
            <a:off x="1524925" y="369354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день принято обмениваться подарками, петь рождественские песни, печь печенье и собираться за семейным ужином с родственниками.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524925" y="438401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смысл
</a:t>
            </a:r>
            <a:endParaRPr lang="en-US" sz="1400" dirty="0"/>
          </a:p>
        </p:txBody>
      </p:sp>
      <p:sp>
        <p:nvSpPr>
          <p:cNvPr id="22" name="Text 9"/>
          <p:cNvSpPr txBox="1"/>
          <p:nvPr/>
        </p:nvSpPr>
        <p:spPr>
          <a:xfrm>
            <a:off x="1524925" y="469746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американцев Christmas связан с христианской традицией, но в повседневной жизни он воспринимается как важный семейный праздник.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1524925" y="5387938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любим
</a:t>
            </a:r>
            <a:endParaRPr lang="en-US" sz="1400" dirty="0"/>
          </a:p>
        </p:txBody>
      </p:sp>
      <p:sp>
        <p:nvSpPr>
          <p:cNvPr id="24" name="Text 11"/>
          <p:cNvSpPr txBox="1"/>
          <p:nvPr/>
        </p:nvSpPr>
        <p:spPr>
          <a:xfrm>
            <a:off x="1524925" y="5701388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объединяет дом, свет, музыку и добрые встречи. Именно поэтому дети и взрослые ждут его как особое время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символы повторяются в открытках, заданиях и украшениях, поэтому их легко запомнить уже после нескольких уроков.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символ связан с праздником, тем быстрее ученики узнают его и соотносят с нужной датой.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раздела Unit 8 «Holidays in the USA».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праздников США и их узнаваемость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holidays и federal holidays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Federal holidays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общенациональные выходные, когда закрыты государственные учреждения и многие компании. Для школьников они часто означают свободный день, но не всегда одинаково влияют на расписание в разных штатах.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каникулы и выходные зависят от штата, округа и местных правил. Поэтому даты отдыха могут отличаться, даже если праздник известен по всей стране и отмечается одинаково.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праздники часто становятся темой коротких уроков, творческих заданий и мини-проектов. Ученики знакомятся с новой лексикой, читают подписи и учатся поздравлять на английском языке.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Украшенные классы, открытки и тематические задания помогают детям почувствовать праздник заранее. Такая атмосфера делает изучение языка более живым и связанным с реальной жизнью.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календарь и традиции праздников США.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заметны разные праздники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празднования часто показывает, какие действия для него главные и как люди обычно проводят этот день.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легче узнать, если помнить не только дату, но и место, где он обычно проходит, и типичные действия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Нью-Йорком медленно проплывают огромные воздушные фигуры, и дети смотрят на них с восторгом. Оркестры, яркие платформы и зрители вдоль улиц создают ощущение большого городского праздника, который легко представить на фотографии.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герои над улицами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Macy’s Thanksgiving Day Parade проходит каждую осень и давно стал знакомым символом Дня благодарения. Его транслируют по телевидению, поэтому в кадре одинаково важны и шумные улицы, и большие фигуры, и праздничное настроение.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видит вся страна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сцены парада Macy’s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 сезонам года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задаёт время праздника, его украшения, еду и формы отдыха.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 праздничная еда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2702026" y="1252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меню в США меняется от семьи к семье, но всегда связано с общим столом. Блюда помогают передавать семейные привычки и создавать тёплую атмосферу.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702026" y="5581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ужин часто проходит спокойно, с разговором и вниманием друг к другу. Для многих семей именно это делает праздник особенно важным и запоминающимся.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702026" y="44990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за столом и любимые рецепты, которые передают от старших к младшим, сохраняют воспоминания о празднике. Так еда становится частью семейной истории.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2702026" y="34167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еду готовят вместе с детьми и старшими родственниками. Совместная работа делает праздник более личным и помогает детям почувствовать себя частью семейного события.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2702026" y="23345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праздниках часто подают turkey, pie, cookies, corn, hot dogs, apple cider и mashed potatoes. Эти продукты легко узнать по учебным иллюстрациям и семейным меню.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запоминаются праздники, где можно участвовать активно: надевать костюмы, получать подарки, смотреть салют или украшать дом вместе с семьёй.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празднике движения, ярких деталей и участия, тем сильнее он привлекает учеников 5 класса.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раздела Unit 8 «Holidays in the USA».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праздники особенно нравятся детям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9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8481" y="471595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культурное разнообразие США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праздник напоминает, что в США живут люди с разными семейными корнями. Он показывает, как в одной стране сохраняются и изучаются традиции, пришедшие из других культур.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St. Patrick’s Day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Кванза подчёркивает значение семьи, общины и культурной памяти. Для учеников это ещё одно напоминание о том, что американская культура складывается из многих традиций.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Kwanzaa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Ханука помогает увидеть, что религиозные и семейные традиции могут существовать рядом с общенациональными праздниками. В школьных материалах это важный пример уважения к разнообразию.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Hanukkah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Новый год показывает влияние азиатских культур на жизнь страны. Такие даты расширяют представление о США и помогают понять, почему праздники могут быть разными, но одинаково значимыми.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Lunar New Year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праздники меняют школы и города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праздниками улицы, магазины и школы меняют вид: появляются флаги, тыквы, огни, снежинки и гирлянды. Такое оформление сразу показывает, какой праздник приближается.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пространства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классах появляются тематические плакаты, поздравления и небольшие задания. Учителя используют оформление как часть урока, чтобы связать язык с реальными праздниками и традициями.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атмосфера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украшают витрины по сезону и празднику, поэтому городской пейзаж становится особенно ярким. Дети легко замечают знакомые символы ещё до самой даты.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витрины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сезон часто включает благотворительные акции и совместные события. Это делает праздник не только красивым, но и полезным для школы, района и местного сообщества.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 и помощь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США показывают, как история страны, семья, школа и язык соединяются в повседневной жизни. Через символы, традиции и лексикон легче понять американскую культуру и её ритм.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как ключ к культуре США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2026-05-30T10:43:40Z</dcterms:created>
  <dcterms:modified xsi:type="dcterms:W3CDTF">2026-05-30T10:43:40Z</dcterms:modified>
</cp:coreProperties>
</file>