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00025" y="1088500"/>
            <a:ext cx="6544200" cy="232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0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жизнедеятельности организмов: ключевые темы урока
</a:t>
            </a:r>
            <a:pPr algn="ctr" indent="0" marL="0">
              <a:lnSpc>
                <a:spcPct val="100000"/>
              </a:lnSpc>
              <a:buNone/>
            </a:pPr>
            <a:r>
              <a:rPr lang="en-US" sz="1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Изучим, как организмы сохраняют равновесие и реагируют на изменения среды.
</a:t>
            </a:r>
            <a:endParaRPr lang="en-US" sz="3704" dirty="0"/>
          </a:p>
        </p:txBody>
      </p:sp>
      <p:sp>
        <p:nvSpPr>
          <p:cNvPr id="5" name="Text 1"/>
          <p:cNvSpPr txBox="1"/>
          <p:nvPr/>
        </p:nvSpPr>
        <p:spPr>
          <a:xfrm>
            <a:off x="2608475" y="4415325"/>
            <a:ext cx="39273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обеспечивает согласованную работу органов и адаптацию к изменениям среды. Гомеостаз поддерживает стабильные внутренние условия для жизни и развития всех организмов.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регуляции жизнедеятельности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значимости регуляции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температуры у млекопитающих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согреваются в холод, регулируя теплообмен. Например, зимой организм усиливает кровоток и дрожь для сохранения тепла.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растений к свету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поворачивают стебли к свету — фототропизм помогает им получать энергию. Этот процесс регулируется растительными гормонами.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уровень: контроль работы клеточных мембран и обмена веществ внутри клеток.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регуляции жизнедеятельности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Тканевый уровень: согласованная работа групп клеток, например, нервных волокон.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Органный уровень: взаимодействие органов, таких как сердце и легкие, для поддержания жизни.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Организменный уровень: координация всех систем организма для единой работы и адаптации.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обеспечивает молниеносные ответы организма на изменения.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регуляция действует быстро и кратковременно, а гормональная — медленнее, но длительнее.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 длительность регуляции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6 класс, 2023
</a:t>
            </a:r>
            <a:endParaRPr lang="en-US" sz="130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передаёт импульсы от органов к мозгу и обратно, обеспечивая быструю реакцию на раздражители.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нервной системы в регуляции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управляет движениями, дыханием и восприятием, позволяя организму мгновенно реагировать на изменения.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эндокринной системы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и обмен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Гормоны, выделяемые железами, управляют обменом веществ, помогая организму эффективно использовать энергию и поддерживать здоровье.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 под контролем гормонов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Эндокринная система регулирует рост, половое созревание и реакции на стресс, обеспечивая гармоничное развитие организма.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814716"/>
            <a:ext cx="3934500" cy="12555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роль ключевых гормонов в организме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гормон оказывает влияние на конкретный процесс жизнедеятельности организма.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гормоны и их функции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«Биология 6 класс», учебник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органов обмениваются сигналами через нервы, обеспечивая своевременную и точную регуляцию процессов.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работы систем органов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работают как химические посланцы, регулируя долгосрочные функции и поддерживая баланс.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 нервная и гормональная регуляция обеспечивают адаптацию организма к изменяющимся условиям.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реакции организма на раздражитель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прохождения сигнала от раздражителя к ответу организма
</a:t>
            </a:r>
            <a:endParaRPr lang="en-US" sz="130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0" y="1548813"/>
            <a:ext cx="4108800" cy="2961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88150" y="1548175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— это процесс сохранения стабильных условий внутри организма, таких как температура тела и баланс воды. Он помогает обеспечить нормальную работу всех органов и систем несмотря на изменения в окружающей среде.
</a:t>
            </a:r>
            <a:endParaRPr lang="en-US" sz="1360" dirty="0"/>
          </a:p>
        </p:txBody>
      </p:sp>
      <p:sp>
        <p:nvSpPr>
          <p:cNvPr id="7" name="Text 1"/>
          <p:cNvSpPr txBox="1"/>
          <p:nvPr/>
        </p:nvSpPr>
        <p:spPr>
          <a:xfrm>
            <a:off x="241675" y="653950"/>
            <a:ext cx="86295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1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Гомеостаз: поддержание постоянства внутренней среды
</a:t>
            </a:r>
            <a:endParaRPr lang="en-US" sz="2381" dirty="0"/>
          </a:p>
        </p:txBody>
      </p:sp>
      <p:sp>
        <p:nvSpPr>
          <p:cNvPr id="8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288150" y="3183050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человек потеет для охлаждения тела при жаре, а почки регулируют количество воды и соли, удаляя излишки. Эти механизмы защищают организм и поддерживают здоровье.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Рефлексы — быстрые механизмы регуляции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Безусловные рефлексы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Врожденные реакции, например моргание при приближении объекта к глазу, обеспечивают немедленную защиту без участия сознания.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рефлексы
</a:t>
            </a:r>
            <a:pPr algn="ctr" indent="0" marL="0">
              <a:lnSpc>
                <a:spcPct val="100000"/>
              </a:lnSpc>
              <a:buNone/>
            </a:pPr>
            <a:r>
              <a:rPr lang="en-US" sz="3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с опытом, например выделение слюны при виде или запахе пищи, помогают адаптироваться к новым условиям и формируют привычки.
</a:t>
            </a:r>
            <a:endParaRPr lang="en-US" sz="117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поддерживают постоянную температуру независимо от окружающей среды, обеспечивая стабильную работу органов.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зависят от внешних условий для регулирования температуры, из-за этого их активность сильно меняется.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регулируют температуру тела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«Биология 6 класс», учебник, 2023 год
</a:t>
            </a:r>
            <a:endParaRPr lang="en-US" sz="13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регуляции у растений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Фитогормоны управляют ростом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используют фитогормоны для контроля роста и адаптации к условиям. Например, ауксины помогают стеблю расти к свету, а гиббереллины влияют на развитие и цветение.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устьиц и реакция на свет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на листьях открываются и закрываются в зависимости от влажности и освещения, регулируя испарение воды. Фототропизм способствует направлению роста к свету, повышая эффективность фотосинтеза.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841079"/>
            <a:ext cx="3805200" cy="150529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в механизмах регуляции между животными и растениями, выделяя особенности реагирования и скорости процессов.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реагируют быстро благодаря нервной системе, тогда как растения регулируются медленнее, используя химические сигналы.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регуляции у животных и растений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«Биология 6 класс», учебник
</a:t>
            </a:r>
            <a:endParaRPr lang="en-US" sz="13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организмов имеют внутренние биологические часы, регулирующие циклы сна и бодрствования, что помогает им ориентироваться во времени суток.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часы и циркадные ритмы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растений, например подсолнухов, циркадные ритмы проявляются в движениях к свету, что оптимизирует фотосинтез в течение дня.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ритмы создают согласованность в процессах жизнедеятельности и обеспечивают адаптацию к природным условиям.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низких температурах процессы жизнедеятельности замедляются, что снижает частоту дыхания у холоднокровных животных.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окружающей среды напрямую влияют на активность организмов и требуют адаптивных реакций.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 на регуляцию процессов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биологии, 2022
</a:t>
            </a:r>
            <a:endParaRPr lang="en-US" sz="13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и адаптация: примеры из природы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птиц как способ выживания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птицы мигрируют на юг, избегая холодов и нехватки пищи. Это сложное поведение регулируется внутренними инстинктами и внешними сигналами.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спячка у медведей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Медведи впадают в спячку, снижая обмен веществ и экономя энергию в холодное время. Такой механизм помогает пережить неблагоприятные условия.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работы инсулина приводят к сахарному диабету — серьезному заболеванию, требующему контроля уровня сахара в крови.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регуляции для здоровья человека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тироксина вызывает гипотиреоз, снижая обмен веществ и вызывая слабость и усталость.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регуляции способствует хорошему самочувствию, эффективному обучению и устойчивости к стрессам.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факторы, такие как неправильное питание и стресс, негативно влияют на процессы регуляции и здоровье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итоги о регуляции жизнедеятельности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обеспечивает согласованную работу организма, поддерживает здоровье и адаптацию к внешним изменениям. Она необходима для выживания, развития и эволюции всех живых существ.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2026-05-08T12:31:59Z</dcterms:created>
  <dcterms:modified xsi:type="dcterms:W3CDTF">2026-05-08T12:31:59Z</dcterms:modified>
</cp:coreProperties>
</file>