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png"/><Relationship Id="rId18" Type="http://schemas.openxmlformats.org/officeDocument/2006/relationships/image" Target="../media/image-19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 среде их обитания: повторение ключевых тем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Повторим, как среда формирует жизнь организмов и 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виды живут по-разному в одной природе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одинаковых условиях виды не существуют одинаково: их ограничивают абиотические и биотические факторы, а эволюция закрепляет приспособления и формирует экологическую нишу каждого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 экологическая ниша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 — это участок природы, где организм получает пищу, воду, укрытие и условия для размножения. Именно здесь его признаки проверяются реальными требованиями жизни.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ниши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способ питания, время активности, место в цепях питания и пределы переносимости факторов среды. Она показывает не просто где живёт вид, а как именно он существует.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биотоп — разные ниши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биотопе могут жить несколько видов, если они по-разному используют ресурсы. Так уменьшается прямое столкновение за пищу, пространство и другие жизненно важные условия.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 пластичность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специализация делает вид более зависимым от стабильной среды, а широкая экологическая пластичность помогает переживать изменения и расширять ареал расселения.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среды жизни: сравнение условий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среда предъявляет к организмам собственные требования.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плотности, влажности, освещённости и кислороде определяют строение, дыхание и поведение организмов.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среда: условия существования и приспособления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толще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поддерживает тело организмов и одновременно затрудняет движение из-за сопротивления. Поэтому у многих животных обтекаемая форма, плавники и слизистые покровы, уменьшающие трение и помогающие экономить энергию.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жизни под водой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медленно нагревается и остывает, поэтому температура здесь меняется плавнее, чем на суше. Но растворённого кислорода меньше, и водные животные часто дышат жабрами или всей поверхностью тела.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растений листья обычно тонкие, а у погружённых форм механические ткани развиты слабо. Планктонные организмы держатся в толще воды благодаря малым размерам, лёгкости и особым выростам, увеличивающим поверхность.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Лимитирующие факторы: свет и температура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оптимума различается у разных видов, поэтому универсального «лучшего» режима не существует.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условия от оптимума, тем ниже активность; выход за пределы толерантности делает существование невозможным.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среда: основные трудности для организмов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высыхания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вода испаряется быстрее, чем в водной среде, поэтому организмы нуждаются в покровах, уменьшающих потери влаги, и в механизмах её экономии при жаре и ветре.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 требует прочного тела и эффективной опоры. У растений формируются механические ткани и корни, а у животных — конечности, скелет и способы передвижения, помогающие удерживать положение.
</a:t>
            </a:r>
            <a:endParaRPr lang="en-US" sz="98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освещённость и влажность на суше резко меняются в течение суток и сезонов. Живые организмы отвечают покоем, миграциями, изменением активности и перестройкой обмена веществ.
</a:t>
            </a:r>
            <a:endParaRPr lang="en-US" sz="995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важны кутикула, устьица, семена и плоды, а у животных — лёгкие, покровы и поведение, снижающее перегрев или переохлаждение. Эти признаки повышают успех размножения.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адаптации организмов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отбора полезных признаков в популяции.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751" y="2362487"/>
            <a:ext cx="1503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 и её обитатели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и 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скрыта от света и обычно содержит много влаги, но кислорода в ней меньше, чем в воздухе. Поэтому обитатели почвы приспособлены к дефициту света и ограниченному газообмену.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Роющий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кроты и личинки насекомых передвигаются в плотной среде с механическим сопротивлением. Им помогают вытянутое тело, роющие конечности и слабая зависимость от зрения.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влажной почве многие организмы дышат кожей или обладают низким уровнем обмена веществ, что снижает потребность в кислороде. Это особенно важно в глубоких или переувлажнённых слоях.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круговороте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служит средой разложения органических остатков. Грибы, бактерии и мелкие животные возвращают вещества в доступную форму, поддерживая плодородие и круговорот элементов.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экосистеме: продуценты, консументы, редуценты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выполняет собственную функцию, и выпадение любой из них нарушает круговорот веществ.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сохраняется, когда органическое вещество создаётся, потребляется и разлагается без разрыва цепи.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следующем трофическом уровне энергия быстро уменьшается, поэтому длинные цепи в экосистемах встречаются редко.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звеньев обычно включает цепь питания в природе.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отношения между видами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помогает видам использовать ресурсы эффективнее: растения получают опыление, а насекомые — пищу. При тесном симбиозе оба организма настолько взаимосвязаны, что их существование трудно разделить.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 жертва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не только обеспечивает питание хищнику, но и сдерживает чрезмерный рост численности жертв. Это поддерживает равновесие в сообществе и влияет на структуру пищевых цепей.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 хозяин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живёт за счёт организма-хозяина, ослабляя его, но обычно не уничтожая сразу. Такие отношения снижают жизнеспособность хозяина и могут менять численность целых популяций.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возникает, когда организмы претендуют на один и тот же корм, участок, свет или убежище. Она особенно сильна между близкими по образу жизни видами и особями одного вида.
</a:t>
            </a:r>
            <a:endParaRPr lang="en-US" sz="10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 типичные реакции организмов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 каждый фактор среды организм отвечает особым приспособительным признаком или поведением.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фактор может запускать разные реакции у растений и животных, но смысл ответа один — сохранить жизненно важные процессы в допустимых пределах.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 суточные ритмы жизни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дня, температура, влажность и доступность пищи меняются в течение суток и года. Организмы воспринимают эти сигналы как ориентиры для перестройки жизненных процессов.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 животных включаются покой, миграции, линька, листопад, смена активности и накопление запасов. Эти реакции помогают пережить неблагоприятный период с минимальными потерями.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в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Ритмичность поведения и развития повышает выживаемость, так как организм действует не случайно, а в наиболее благоприятное время для питания, размножения и защиты.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дефициту воды у разных организмов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жизненные формы решают одну задачу по-разному: одни накапливают влагу, другие резко сокращают потери воды или переносят её дефицит без активной жизни.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высокая устойчивость к засухе связана не с одним признаком, а с целым комплексом морфологических, физиологических и поведенческих приспособлений.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 существования вида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которые длительно обитают на одной территории и свободно скрещиваются между собой. Именно на этом уровне можно наблюдать реальные изменения численности.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популяции важны численность, плотность, рождаемость, смертность, возрастной и половой состав, а также миграции. Эти параметры отражают её состояние точнее, чем простое описание вида.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популяции меняется под влиянием климата, кормовой базы, хищников, болезней и конкуренции. Поэтому в разные сезоны и годы одна и та же популяция может заметно сокращаться или увеличиваться.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вида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популяции сохраняют наследственные особенности вида, обеспечивают размножение и расселение, а также служат основой эволюционных изменений в изменяющейся среде.
</a:t>
            </a:r>
            <a:endParaRPr lang="en-US" sz="10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изменения приводят к нарушению экосистем
</a:t>
            </a:r>
            <a:endParaRPr lang="en-US" sz="2188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биологии: основные цепочки воздействия человека на среду обитания и сообщества.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устойчивость экосистем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создаёт больше связей между организмами и повышает вероятность того, что система сохранит работу даже при локальном нарушении отдельных звеньев.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сообщество, тем выше его способность компенсировать потери и быстрее восстанавливаться после неблагоприятных воздействий.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67071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83609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79859" y="3182484"/>
            <a:ext cx="346800" cy="27744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53128" y="1836742"/>
            <a:ext cx="296887" cy="3393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для повторения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ниша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определяет ресурсы и условия жизни, а экологическая ниша показывает, как именно вид использует эти ресурсы, когда он активен и какое место занимает в сообществе.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органическое вещество, консументы его используют, а редуценты возвращают минеральные соединения в среду. Так поддерживается круговорот веществ и работа пищевых цепей.
</a:t>
            </a:r>
            <a:endParaRPr lang="en-US" sz="928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и биотические факторы совместно задают границы существования организма. Их сочетание объясняет, почему один вид широко распространён, а другой встречается только в узком диапазоне условий.
</a:t>
            </a:r>
            <a:endParaRPr lang="en-US" sz="928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и 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сохраняет вид во времени, а биоразнообразие делает экосистему более устойчивой. Эти понятия помогают понять, как изменения среды отражаются на природе в целом.
</a:t>
            </a:r>
            <a:endParaRPr lang="en-US" sz="1000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формируются в ходе эволюции и помогают организму выживать, размножаться и сохранять потомство. Они могут быть связаны со строением, физиологией или поведением.
</a:t>
            </a:r>
            <a:endParaRPr lang="en-US" sz="9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и среда: итог повторения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вида определяется тем, насколько его строение, поведение и обмен веществ соответствуют условиям среды. Когда связи в экосистеме сохраняются, природа становится устойчивее; когда они разрушаются, возрастает риск утраты видов.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2026-06-01T21:29:14Z</dcterms:created>
  <dcterms:modified xsi:type="dcterms:W3CDTF">2026-06-01T21:29:14Z</dcterms:modified>
</cp:coreProperties>
</file>