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казачество: культура и войны XVI–XVII веков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пограничья, война и судьба Дона в XVI–XVII веках.
</a:t>
            </a:r>
            <a:endParaRPr lang="en-US" sz="338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 рождение казачества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Дону сходились лес и степь, торговля и набеги. Здесь возникло вольное казачье сообщество людей, связанных службой, переселением и пограничной жизнью.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Дона как основа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 опора
</a:t>
            </a:r>
            <a:pPr algn="l" indent="0" marL="0">
              <a:lnSpc>
                <a:spcPct val="100000"/>
              </a:lnSpc>
              <a:buNone/>
            </a:pPr>
            <a:r>
              <a:rPr lang="en-US" sz="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давала воду, рыбу и удобный путь связи между поселениями. По донским берегам жизнь была подвижной, но более предсказуемой, чем в открытой степи.
</a:t>
            </a:r>
            <a:endParaRPr lang="en-US" sz="795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Степная угроза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обеспечивала простор для передвижения и одновременно делала людей уязвимыми перед быстрыми нападениями. Поэтому безопасность зависела от наблюдательности и готовности к выезду.
</a:t>
            </a:r>
            <a:endParaRPr lang="en-US" sz="708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вдоль воды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тянулись вдоль притоков и удобных переправ. Такое размещение помогало быстрее собирать людей, обороняться и сохранять связь между отдельными казачьими дворами.
</a:t>
            </a:r>
            <a:endParaRPr lang="en-US" sz="708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уклад
</a:t>
            </a:r>
            <a:pPr algn="l" indent="0" marL="0">
              <a:lnSpc>
                <a:spcPct val="100000"/>
              </a:lnSpc>
              <a:buNone/>
            </a:pPr>
            <a:r>
              <a:rPr lang="en-US" sz="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формировала образ жизни: здесь нельзя было жить отдельно от коня, оружия и соседей. Пространство определяло и хозяйство, и военную повседневность.
</a:t>
            </a:r>
            <a:endParaRPr lang="en-US" sz="7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592968"/>
            <a:ext cx="4392940" cy="17507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донского казачества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 помогают увидеть, как у казаков соединялись самоуправление, поселение и военная служба.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показывает, что казачья жизнь строилась на коллективном решении, местной общине и постоянной готовности к службе.
</a:t>
            </a:r>
            <a:endParaRPr lang="en-US" sz="936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терминология донского казачества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вольной общины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Круг и 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решения принимались на круге, где обсуждали походы, порядок и споры. Так община сохраняла участие всех, но требовала уважения к общему решению.
</a:t>
            </a:r>
            <a:endParaRPr lang="en-US" sz="1385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Общая добыча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Добычу и трофеи распределяли по обычаям, чтобы избежать распрей. Такой порядок укреплял чувство справедливости и напоминал, что личный успех зависел от коллектива.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Сила авторитета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старших не назначался сверху: его подтверждали опыт, храбрость и умение вести людей. Поэтому лидерство сочетало выборность, личное доверие и боевую репутацию.
</a:t>
            </a:r>
            <a:endParaRPr lang="en-US" sz="1362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Порядок и сплоченность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не отменяла дисциплины. Без согласия, четкого подчинения и готовности слушать старших вольная община быстро теряла боеспособность и внутреннее единство.
</a:t>
            </a:r>
            <a:endParaRPr lang="en-US" sz="13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 хозяйство донских казаков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хозяйства были земледелие и скотоводство, но они сочетались с промыслами. Это делало семью менее зависимой от одного занятия и помогало переживать трудные годы.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промыслы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охрана переправ были естественной частью жизни на Дону. Река кормила людей и одновременно требовала постоянного наблюдения за движением на воде.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конь, оружие и одежда воспринимались как единый набор для выживания. Вещи служили и в хозяйстве, и в дороге, и в бою.
</a:t>
            </a:r>
            <a:endParaRPr lang="en-US" sz="934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мужчины уходили в дозоры или походы, женщины вели дом, заботились о запасах и поддерживали семейный уклад. Это обеспечивало устойчивость общины.
</a:t>
            </a:r>
            <a:endParaRPr lang="en-US" sz="9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755" y="2030631"/>
            <a:ext cx="330870" cy="3308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23318" y="2030631"/>
            <a:ext cx="330870" cy="33087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0881" y="2030631"/>
            <a:ext cx="330870" cy="33087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78445" y="2030631"/>
            <a:ext cx="330870" cy="33087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вера и символика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3907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праздники и семейные обряды связывали поколения и напоминали о принадлежности к общему миру веры. Это укрепляло внутреннюю дисциплину и чувство памяти.
</a:t>
            </a:r>
            <a:endParaRPr lang="en-US" sz="1179" dirty="0"/>
          </a:p>
        </p:txBody>
      </p:sp>
      <p:sp>
        <p:nvSpPr>
          <p:cNvPr id="14" name="Text 3"/>
          <p:cNvSpPr txBox="1"/>
          <p:nvPr/>
        </p:nvSpPr>
        <p:spPr>
          <a:xfrm>
            <a:off x="2816640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святынь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Иконы сопровождали домашнюю и общественную жизнь, соединяя повседневность с представлением о защите и благословении. Религиозный образ был частью казачьего самоощущения.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4204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пословицы и воинские обычаи передавали нормы поведения без письменных правил. Они учили стойкости, взаимопомощи и уважению к службе.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971767" y="2478001"/>
            <a:ext cx="1608351" cy="198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казачьего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свободы и службы отражала двойную природу казачества: жить по своим обычаям и одновременно быть готовыми к защите рубежей.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казаки были сильными в бою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Конь как преимущество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 должен был быстро садиться в седло, уверенно держаться в движении и действовать вдали от крупных укреплений. Конь давал скорость, маневр и преимущество в степи.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Разнообразное вооружение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Сабля, лук и позже огнестрельное оружие дополняли друг друга. Важно было не только владеть оружием, но и применять его в удобный момент.
</a:t>
            </a:r>
            <a:endParaRPr lang="en-US" sz="1266" dirty="0"/>
          </a:p>
        </p:txBody>
      </p:sp>
      <p:sp>
        <p:nvSpPr>
          <p:cNvPr id="12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Тактика скорости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 внезапность помогали избегать затяжных боев. Казаки стремились первыми увидеть противника, ударить неожиданно и быстро отойти, не давая себя окружить.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Опыт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Выносливость и знание местности делали малые отряды особенно опасными. В степи решали не только сила, но и ориентация, терпение и умение ждать.
</a:t>
            </a:r>
            <a:endParaRPr lang="en-US" sz="122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повседневный уклад превращался в боевую готовность.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 боеспособность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возникали войны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фактора усиливали конфликт на южной границе и втягивали казаков в борьбу.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первый план выходили безопасность границы и противостояние степным державам; контроль путей усиливал общий конфликт.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«Донское казачество: культура и войны XVI–XVII вв.»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направления военных действий определяли жизнь донского пограничья и заставляли казаков быстро собираться к обороне.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 и общему историческому обзору Донского пограничья XVI–XVII веков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направления задавали ритм войны на южных рубежах.
</a:t>
            </a:r>
            <a:endParaRPr lang="en-US" sz="2755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Таймлайн XVI–XVII веков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контактов к конфликтам происходил не сразу: пограничье постепенно превращалось в пространство постоянной военной мобилизации.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показывает, что военная роль Дона усиливалась постепенно: от расширения связей к более жёсткому пограничному противостоянию.
</a:t>
            </a:r>
            <a:endParaRPr lang="en-US" sz="1104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презентации; опорные исторические вехи XVI–XVII веков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134610"/>
            <a:ext cx="4714800" cy="18789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 для людей и хозяйства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войны ощущалась сразу в нескольких сферах: люди теряли близких, хозяйство — устойчивость, а поселения — привычный уклад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последствия связаны между собой: человеческие потери усиливали хозяйственный упадок, а разорение поселений ослабляло общину в целом.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долгий поход мог на месяцы изменить жизнь семьи, оставляя хозяйство на женщин, стариков и подростков.
</a:t>
            </a:r>
            <a:pPr algn="l" indent="0" marL="0">
              <a:lnSpc>
                <a:spcPct val="100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
</a:t>
            </a:r>
            <a:endParaRPr lang="en-US" sz="1124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поход менял семейный уклад гораздо сильнее, чем обычные мирные годы.
</a:t>
            </a:r>
            <a:endParaRPr lang="en-US" sz="2387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был важен не сам по себе, а тем, что после него южная граница стала более управляемой и предсказуемой.
</a:t>
            </a:r>
            <a:pPr algn="l" indent="0" marL="0">
              <a:lnSpc>
                <a:spcPct val="100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
</a:t>
            </a:r>
            <a:endParaRPr lang="en-US" sz="1080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16–17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 временем, когда борьба за южные рубежи постепенно приносила государству больший контроль.
</a:t>
            </a:r>
            <a:endParaRPr lang="en-US" sz="2263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перелом был значим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перелома проявилось сразу в нескольких сферах: военной, политической и хозяйственной. Южное пограничье стало устойчивее и безопаснее для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пришёлся на оборону и устойчивость поселений, а это усилило и торговлю, и роль казаков в системе власти.
</a:t>
            </a:r>
            <a:endParaRPr lang="en-US" sz="1088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сюжета о казаках XVII 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вольность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XVII века казаки всё чаще оказывались между службой и привычной вольницей. Их опыт приграничной войны был нужен государству, но попытки усилить контроль вызывали споры о правах и обязанностях.
</a:t>
            </a:r>
            <a:endParaRPr lang="en-US" sz="1045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под давлением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поселения постепенно втягивались в более тесные связи с властью. Это не отменяло старых обычаев: круг, авторитет старшины и коллективная ответственность продолжали определять внутренний порядок.
</a:t>
            </a:r>
            <a:endParaRPr lang="en-US" sz="1061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на Дону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участия в государственных делах менял и повседневные ожидания. Для одних это означало новые возможности, для других — угрозу самостоятельности и привычному укладу жизни.
</a:t>
            </a:r>
            <a:endParaRPr lang="en-US" sz="10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двойственный характер отношений: сотрудничество усиливало оборону, но одновременно порождало напряжение из-за автономии казаков.
</a:t>
            </a:r>
            <a:endParaRPr lang="en-US" sz="1114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союза к напряжению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95" y="2294581"/>
            <a:ext cx="238748" cy="2122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1185" y="2286286"/>
            <a:ext cx="171607" cy="228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67615" y="3536641"/>
            <a:ext cx="238748" cy="21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56535" y="3547252"/>
            <a:ext cx="238748" cy="19099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78194" y="960120"/>
            <a:ext cx="8101924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Донском казачестве
</a:t>
            </a:r>
            <a:endParaRPr lang="en-US" sz="2906" dirty="0"/>
          </a:p>
        </p:txBody>
      </p:sp>
      <p:sp>
        <p:nvSpPr>
          <p:cNvPr id="13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47869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уклад
</a:t>
            </a:r>
            <a:pPr algn="l" indent="0" marL="0">
              <a:lnSpc>
                <a:spcPct val="100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культура держалась на прочной связи семьи, труда и военной готовности. Именно это помогало общине сохраняться в условиях степной опасности.
</a:t>
            </a:r>
            <a:endParaRPr lang="en-US" sz="821" dirty="0"/>
          </a:p>
        </p:txBody>
      </p:sp>
      <p:sp>
        <p:nvSpPr>
          <p:cNvPr id="15" name="Text 3"/>
          <p:cNvSpPr txBox="1"/>
          <p:nvPr/>
        </p:nvSpPr>
        <p:spPr>
          <a:xfrm>
            <a:off x="326761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Православные обряды, праздники и почитание икон укрепляли преемственность поколений. Вера становилась частью повседневной идентичности, а не только церковной жизни.
</a:t>
            </a:r>
            <a:endParaRPr lang="en-US" sz="759" dirty="0"/>
          </a:p>
        </p:txBody>
      </p:sp>
      <p:sp>
        <p:nvSpPr>
          <p:cNvPr id="16" name="Text 4"/>
          <p:cNvSpPr txBox="1"/>
          <p:nvPr/>
        </p:nvSpPr>
        <p:spPr>
          <a:xfrm>
            <a:off x="326761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Мобильность и бой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подвижность делала донцов заметной силой на южной границе. Они умели быстро собираться, действовать малым числом и использовать знание местности.
</a:t>
            </a:r>
            <a:endParaRPr lang="en-US" sz="759" dirty="0"/>
          </a:p>
        </p:txBody>
      </p:sp>
      <p:sp>
        <p:nvSpPr>
          <p:cNvPr id="17" name="Text 5"/>
          <p:cNvSpPr txBox="1"/>
          <p:nvPr/>
        </p:nvSpPr>
        <p:spPr>
          <a:xfrm>
            <a:off x="605653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 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 государством были противоречивыми: казаки защищали рубежи, но одновременно отстаивали собственную автономию. В этом и заключалась историческая особенность Донского войска.
</a:t>
            </a:r>
            <a:endParaRPr lang="en-US" sz="7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 между свободой и службой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донских казаков показывает, как культура пограничья может стать основой военной силы и политического влияния. Их опыт особенно важен для понимания южных рубежей России.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2026-07-26T14:37:52Z</dcterms:created>
  <dcterms:modified xsi:type="dcterms:W3CDTF">2026-07-26T14:37:52Z</dcterms:modified>
</cp:coreProperties>
</file>