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как формула и график связаны между собой
</a:t>
            </a:r>
            <a:endParaRPr lang="en-US" sz="3484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таблица и прямая — один и тот же закон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линейную функцию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понять, как связаны две величины, читать графики и решать реальные задачи — от стоимости покупки до движения с постоянной скоростью. Это основа многих тем алгебры 7 класса.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линейной функции и её обозначения
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показывает, насколько быстро меняется y при изменении x. По его знаку и модулю можно понять направление и крутизну прямой.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= b. Значит, точка (0; b) всегда лежит на графике и показывает, где прямая пересекает ось Oy.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Графиком линейной функции всегда является прямая линия. Любая её точка должна удовлетворять формуле y = kx + b.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Линейную функцию записывают так: y = kx + b. Здесь x — аргумент, а y — значение функции, которое зависит от выбранного x.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на координатной плоскости
</a:t>
            </a:r>
            <a:endParaRPr lang="en-US" sz="220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состоит из оси Ox и оси Oy. По ним удобно откладывать значения x и y, чтобы строить график функции.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прямой записывается как (x; y). Если её координаты подставить в формулу y = kx + b, равенство должно выполниться.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увидеть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полезно отметить точку пересечения с осью Oy и ещё одну точку, найденную по формуле. Так проще проверить, что прямая построена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задаёт направление изменения, а k = 0 превращает график в прямую, параллельную оси Ox.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 линейной функции y = kx + b.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определяет, в какую сторону направлена прямая и как ведёт себя функция.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коэффициента k влияет на график
</a:t>
            </a:r>
            <a:endParaRPr lang="en-US" sz="240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функциям y = 2x + 1, y = x + 1, y = -x + 1, y = -2x + 1.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прямых с разными коэффициентами k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прямые начинаются из одной точки на оси Oy, потому что свободный член одинаковый. Меняется только наклон и направление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резче наклон; положительный k даёт рост, отрицательный — убывание.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линейной функции шаг за шагом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формуле y = kx + b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двух точек достаточно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на плоскости проходит только одна прямая, поэтому для линейной функции не нужно искать много координат. Двух точек хватает, чтобы задать весь график.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третью точку, можно быстро проверить вычисления. Она должна тоже лежать на прямой, иначе в подстановке или построении допущена ошибка.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делает график удобным для построения по таблице значений. Достаточно выбрать два верных набора координат и аккуратно соединить их прямой линией.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линейной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принимает вид y = kx. Такая прямая проходит через начало координат, потому что при x = 0 получается y = 0.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y = b. Значение y не меняется, поэтому график становится горизонтальной прямой, параллельной оси Ox.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и b не равны нулю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пересекает ось Oy в точке (0; b) и имеет наклон. По формуле сразу видно, что график не проходит через начало координат.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реальной ситуации
</a:t>
            </a:r>
            <a:endParaRPr lang="en-US" sz="256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такси: из чего складывается цена
</a:t>
            </a:r>
            <a:pPr algn="l" indent="0" marL="0">
              <a:lnSpc>
                <a:spcPct val="90000"/>
              </a:lnSpc>
              <a:buNone/>
            </a:pPr>
            <a:r>
              <a:rPr lang="en-US" sz="3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Представим, что поездка стоит 100 рублей за посадку и ещё 30 рублей за каждый километр. Тогда стоимость можно записать формулой y = 30x + 100. Если проехать 0, 1 или 2 километра, цена будет меняться предсказуемо и без неожиданностей.
</a:t>
            </a:r>
            <a:endParaRPr lang="en-US" sz="1047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растёт одинаково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километр добавляет к стоимости одну и ту же сумму — 30 рублей. Поэтому зависимость получается линейной: к постоянной части прибавляется переменная часть, зависящая от расстояния.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увидеть на графике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такая зависимость выглядит как прямая линия, которая поднимается вверх. Чем больше путь, тем выше точка на графике, а начало отсчёта показывает фиксированную плату за посадку.
</a:t>
            </a:r>
            <a:endParaRPr lang="en-US" sz="1232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реальной ситуации
</a:t>
            </a:r>
            <a:endParaRPr lang="en-US" sz="256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30x + 100; расчётные значения для x = 0, 1, 2, 3.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стоимость при росте x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новом километре добавляется одинаковая сумма, поэтому рост получается равномерным и легко предсказуемым.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между соседними значениями постоянна и равна 30, значит коэффициент k задаёт одинаковый прирост стоимости.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виду коэффициента k можно сразу понять направление графика, а число b показывает его положение на оси Oy.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линейной функции y = kx + b.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линейной функции
</a:t>
            </a:r>
            <a:endParaRPr lang="en-US" sz="274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 формуле y = kx + b определить основные признаки графика и поведения функции.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коэффициенты k и b по двум точкам
</a:t>
            </a:r>
            <a:endParaRPr lang="en-US" sz="222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одну из известных точек и заменяют в уравнении y = kx + b значения x и y. После этого остаётся найти неизвестный свободный член b.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и b найдены, можно полностью записать уравнение линейной функции. Оно должно точно описывать обе заданные точки и соответствовать их координатам.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допустить ошибки, подставляют координаты второй точки в найденную формулу. Если равенство верно, уравнение составлено правильно и подходит для графика.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k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две точки графика и подставляют их координаты в формулу k = (y2 — y1) / (x2 — x1). Так получают наклон прямой и направление изменения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таблицы значений к уравнению прямой
</a:t>
            </a:r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восстановлении формулы линейной функции по табличным данным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2x + 1 и y = -2x + 1; вычисленные значения для x = -2, -1, 0, 1, 2.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возрастающей и убывающей прямой
</a:t>
            </a:r>
            <a:endParaRPr lang="en-US" sz="214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прямые проходят через одну и ту же точку на оси Oy, но двигаются в противоположные стороны.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определяет направление, а одинаковый модуль |k| делает наклон одинаково крутым.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линейной функцией
</a:t>
            </a:r>
            <a:endParaRPr lang="en-US" sz="200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x подставляют y или наоборот. Из-за этого получают неверное значение функции и строят точку не там, где она должна быть.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точка b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(0; b) часто отмечают не на оси Oy, а где-то рядом. Тогда график смещается, и прямая уже не соответствует формуле.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заметить отрицательный знак у коэффициента k, прямая будет наклонена в противоположную сторону. Такая ошибка особенно заметна на графике.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для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одной точке не даёт надёжного результата. Без второй точки нельзя уверенно провести прямую и проверить правильность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02" y="1331125"/>
            <a:ext cx="2696796" cy="21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002" y="1331550"/>
            <a:ext cx="2696796" cy="21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532" y="1331550"/>
            <a:ext cx="2710886" cy="216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+ b показывает, как одна величина зависит от другой. По ней можно заранее узнать, как изменится значение функции при любом x.
</a:t>
            </a:r>
            <a:endParaRPr lang="en-US" sz="1055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отдельные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удобно видеть несколько пар чисел сразу. Она помогает вычислять точки графика и замечать, как меняется y при одинаковом изменении x.
</a:t>
            </a:r>
            <a:endParaRPr lang="en-US" sz="916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собирает всё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координатной плоскости наглядно объединяет формулу и таблицу. По ней можно читать значения, сравнивать изменения и быстро замечать направление движения функции.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формула, таблица и график связаны между собой
</a:t>
            </a:r>
            <a:endParaRPr lang="en-US" sz="19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помнить три вещи: коэффициент k задаёт направление, число b — положение прямой, а две точки позволяют её построить.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линейной функции y = kx + b.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помогает быстро вспомнить главные признаки формулы, графика и поведения линейной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теме линейной функции
</a:t>
            </a:r>
            <a:endParaRPr lang="en-US" sz="249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по теме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нужно выбрать две точки, отметить их на координатной плоскости и провести прямую. Такое задание проверяет умение работать с уравнением и рисунком.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заданному x находят соответствующее y, подставляя число в формулу. Это тренирует аккуратность вычислений и понимание смысла аргумента функции.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или графику определяют коэффициенты k и b, а затем записывают уравнение. Здесь важно связать координаты, наклон и свободный член.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таблицей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значений проверяют, как меняется y при одинаковом изменении x. Такие задания помогают увидеть закономерность и перейти от чисел к графику.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линейной функции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показывает, как одна величина меняется вместе с другой. Формула, таблица и график работают как единая система и помогают быстро понять 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2026-05-29T09:54:22Z</dcterms:created>
  <dcterms:modified xsi:type="dcterms:W3CDTF">2026-05-29T09:54:22Z</dcterms:modified>
</cp:coreProperties>
</file>