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 России и мире: в чем похожесть и 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взрослеют по-разному, но задачи возраста у них очень похожи.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подростков разных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не «лучшую» страну, а условия, которые меняют школьный и личный опыт подростков.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 подростков обычно общего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идентичности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везде связан с поиском себя: меняются интересы, внешний образ и представление о будущем. Эта внутренняя работа не зависит от страны, хотя протекает в разных обстоятельствах.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сверстников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признание сверстников остаются очень важными почти для всех. Подростки сверяют свои вкусы, переживания и успехи с ближайшим кругом, а не только со взрослыми.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о будущем, экзаменах и поступлении знакома школьникам во многих странах. Различается не сам страх, а то, насколько сильно на него влияет школа и семейные ожидания.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онлайне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стала общим пространством общения, развлечений и самопрезентации. При этом условия пользования, свобода выбора и уровень контроля взрослых заметно различаются.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измерений сравнения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идет по шести устойчивым сферам повседневности, где видны и культурные, и социально-экономические различия.
</a:t>
            </a:r>
            <a:endParaRPr lang="en-US" sz="22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820342"/>
            <a:ext cx="4534800" cy="31943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рамка по типам образовательных систем и повседневным условиям подростков.
</a:t>
            </a:r>
            <a:endParaRPr lang="en-US" sz="644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оптики сравнения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оптики помогают увидеть типичные модели подростковой жизни без упрощения до одного «среднего» опыта.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полезно как карта моделей, но не заменяет анализ конкретной школы, семьи и региона.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повседневная нагрузка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дня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занимает значительную часть дня почти везде: уроки, проверочные и подготовка к занятиям задают ритм недели. Подросток часто планирует остальное время вокруг расписания школы.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оценок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редко воспринимаются как формальность: они влияют на самооценку, отношения с родителями и представления о будущих возможностях. Поэтому школьный успех становится личным вопросом.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Рутина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и повторение материала остаются регулярной обязанностью. Даже при разной интенсивности системы школьники часто учатся параллельно с перепиской, кружками и другими делами.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Многозадачность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экзаменам усиливает ощущение постоянной занятости. Во многих странах подростки одновременно совмещают учебу, секции, общение с друзьями и необходимость не отстать от программы.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типичных школьных режимов; шкала условная, для визуализации различий.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Школа: где различия заметнее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похожем возрасте школьная нагрузка может заметно отличаться из-за правил оценки, отбора и структуры учебного года.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жесткая конкуренция обычно связана не с одной страной, а с моделью отбора и экзаменов.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63990"/>
            <a:ext cx="423000" cy="33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как общий опыт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стали главным каналом повседневного общения: там договариваются о встречах, обсуждают уроки и поддерживают контакт в течение дня. Для многих это продолжение школы в цифровой форме.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Чаты и переписка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видео и ленты помогают быстро следить за трендами и демонстрировать вкус, стиль и чувство юмора. Подростки используют их как язык признания внутри группы.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 самопрезентация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дают не только отдых, но и пространство для совместности: соревнование, команда, статус и разговоры о стратегии. Это важная часть общения, особенно вне школы.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как социализация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 делают оценку сверстников постоянной: лайки, комментарии и просмотры влияют на настроение и уверенность. Поэтому цифровая среда становится частью эмоциональной жизни, а не только развлечением.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других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среда: не везде одинакова
</a:t>
            </a:r>
            <a:endParaRPr lang="en-US" sz="1573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устройствам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доступа к смартфонам и стабильному интернету влияет на то, насколько рано и глубоко подростки включаются в онлайн-жизнь. Разрыв между семьями часто не меньше, чем между странами.
</a:t>
            </a:r>
            <a:endParaRPr lang="en-US" sz="1184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правила могут сильно ограничивать экранное время, особенно в будни и перед сном. В одних домах контроль мягкий, в других действует подробный распорядок и запреты.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по-разному относятся к телефонам: где-то их разрешают для учебы, где-то запрещают на уроках и переменах. Это меняет привычный режим общения и переключения внимания.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платформ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 возрастные ограничения тоже влияют на опыт. В разных странах подростки сталкиваются с разной доступностью сервисов, разными правилами регистрации и разной степенью модерации.
</a:t>
            </a:r>
            <a:endParaRPr lang="en-US" sz="11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международным опросам подростков и типичным моделям медиа-поведения; без привязки к одной стране или году.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Соцсети: различия в повседневном использовании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то, как часто подростки заходят в соцсети, но и зачем: общение, самопрезентация, игры, учеба или локальные сообщества.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использование почти везде очень высокое; различия заметнее в формате активности и роли локальных платформ.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лет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возраст, до которого семья обычно остается ключевым центром поддержки и контроля.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возраст объединяет подростков сильнее, чем кажется: почти везде они зависят от семьи в учебе, деньгах и повседневных правилах.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подросткового возраста и возрастных норм совершеннолетия в разных странах.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ценности: где расходятся нормы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самостоятельности по-разному сдвигается во времени: где-то подростку раньше доверяют дорогу домой, покупки и выбор занятий, а где-то эти решения дольше принимают взрослые.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везде влияют на образовательные решения, но степень участия различается: от совместного обсуждения до фактического определения школы, профиля обучения и будущей профессии.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в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послушания и уважения к старшим сохраняются почти повсеместно, однако в одних семьях они сильнее связаны с дисциплиной, а в других — с диалогом и аргументацией.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ресурсы — время, деньги, жилье, транспорт, доступ к интернету — заметно определяют круг возможностей подростка, даже если формально права у всех одинаковы.
</a:t>
            </a:r>
            <a:endParaRPr lang="en-US" sz="11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27570"/>
            <a:ext cx="317700" cy="25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35020"/>
            <a:ext cx="317700" cy="25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9098" y="3200400"/>
            <a:ext cx="242550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 друзья: универсальные интересы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круг
</a:t>
            </a:r>
            <a:pPr algn="r" indent="0" marL="0">
              <a:lnSpc>
                <a:spcPct val="9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 друзьями остаются центральной частью досуга: подростки ищут пространство, где можно говорить свободно, быть принятым и чувствовать принадлежность к своей группе.
</a:t>
            </a:r>
            <a:endParaRPr lang="en-US" sz="1056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без уроков
</a:t>
            </a:r>
            <a:pPr algn="r" indent="0" marL="0">
              <a:lnSpc>
                <a:spcPct val="9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спорт дают безопасный способ соревноваться, проверять себя и получать признание, не сводя общение только к учебным успехам и оценкам.
</a:t>
            </a:r>
            <a:endParaRPr lang="en-US" sz="1056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pPr algn="l" indent="0" marL="0">
              <a:lnSpc>
                <a:spcPct val="9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сериалы и короткие видео помогают быстро обмениваться эмоциями и темами для разговора, поэтому культурные тренды распространяются среди подростков почти мгновенно.
</a:t>
            </a:r>
            <a:endParaRPr lang="en-US" sz="98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Онлайн-социализация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соединяет все эти занятия в одно пространство: там договариваются о встречах, обсуждают новости и показывают свою индивидуальность через профили и публикации.
</a:t>
            </a:r>
            <a:endParaRPr lang="en-US" sz="10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891226"/>
            <a:ext cx="4813500" cy="17271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 спорт: влияние среды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сравнительных исследований подросткового досуга и школьной инфраструктуры.
</a:t>
            </a:r>
            <a:endParaRPr lang="en-US" sz="740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досуг подростков сильнее всего зависит от среды: инфраструктуры, стоимости и школьных традиций.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определяет, будет ли досуг организованным, уличным или преимущественно цифровым.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благополучие: общие уязвимости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давление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стресс часто начинается с учебной перегрузки: растут ожидания, появляется страх ошибки и ощущение, что оценка определяет будущее.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помощи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нет понятной поддержки, тревога закрепляется: подросток реже обращается за помощью и дольше остается один на один с проблемой.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напряжение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 нагрузке добавляются отношения дома и со сверстниками: конфликты, сравнение себя с другими и чувство одиночества усиливают переживания.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защита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взрослые, которым доверяют, и доступная психологическая помощь, риск тяжелых последствий заметно снижается, даже при высокой нагрузке.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рядом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школе подросток может зайти к психологу после трудного разговора с родителями или конфликта в классе. Это снижает барьер обращения и делает помощь частью обычной школьной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молчат дольше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системе подросток долго скрывает тревогу, потому что боится показаться слабым или не знает, к кому обратиться. Тогда проблемы становятся заметны слишком поздно.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разговор разрешен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одинаковых трудностях — бессоннице, стрессе, буллинге — исход зависит от того, считают ли взрослые эмоциональные трудности нормальной темой для разговора и поддержки.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здоровье: где помощь доступнее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411658"/>
            <a:ext cx="2496820" cy="1538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участие: где голос подростков слышен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участвуют в жизни школы через советы, старост, опросы и инициативные группы. Но реальное влияние возникает только тогда, когда администрация готова учитывать их предложения.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район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 и местные проекты дают опыт публичной ответственности: благоустройство, помощь пожилым, экологические акции и мероприятия для района учат действовать вместе и видеть результат.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в сети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Онлайн-обсуждения расширяют доступ к выражению мнения: подростки быстро объединяются вокруг темы, но цифровой голос не всегда превращается в решение вне сети.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остается фильтром участия: где-то подростку доверяют самостоятельный выбор, а где-то даже важные решения требуют длительного согласования со взрослыми.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показывает, как живут все подростки.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яркая история не может описать целую страну: без сравнения регионов, школ и семейных условий легко принять исключение за норму.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репрезентативности в сравнительных социальных исследованиях.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живут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слоя, которые чаще определяют повседневность сильнее, чем национальная принадлежность.
</a:t>
            </a:r>
            <a:endParaRPr lang="en-US" sz="23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похожесть есть, но контекст решает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 России и других странах действительно похожи в главном: они взрослеют, ищут себя и опираются на друзей. Но повседневную жизнь определяют школа, ресурсы, нормы и безопасность.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2026-07-25T19:37:07Z</dcterms:created>
  <dcterms:modified xsi:type="dcterms:W3CDTF">2026-07-25T19:37:07Z</dcterms:modified>
</cp:coreProperties>
</file>