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 взаимной ответственности в обеспечении безопасности
</a:t>
            </a:r>
            <a:endParaRPr lang="en-US" sz="2453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ответственности каждого и поддерживается всеми уровнями 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ОБЗР изучает взаимную ответственность
</a:t>
            </a:r>
            <a:endParaRPr lang="en-US" sz="2569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сталкивается не только с бытовыми рисками, но и с цифровыми угрозами, конфликтами, дорожной опасностью и ложной информацией. ОБЗР связывает нормы права, правила безопасности и личный выбор в реальных жизненных ситуациях.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безопасности и его уровни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означает защиту жизни, здоровья и интересов человека через осторожность, самоконтроль и соблюдение правил в повседневных ситуациях.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безопасность проявляется в порядке в общественных местах, уважительном общении, предупреждении конфликтов и готовности помогать тем, кто оказался в трудном положении.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безопасность обеспечивается законом, работой правоохранительных органов, МЧС, медицины, образования и других институтов, отвечающих за защиту граждан и устойчивость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как первый участник системы безопасности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решения формируют риск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сам часто становится источником угрозы, если игнорирует правила или действует импульсивно. Поэтому соблюдение ПДД, пожарной и цифровой безопасности — это не формальность, а ежедневная защита себя и других.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снижают опасность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особенно важны самоконтроль, критическое мышление и умение вовремя обращаться за помощью. Эти качества помогают распознавать манипуляции, избегать опасных компаний и уважать личные границы окружающих.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безопасное поведение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осознания риска к устойчивой привычке действовать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как среда взаимной поддержки и контроля
</a:t>
            </a:r>
            <a:endParaRPr lang="en-US" sz="232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нормы задают границы допустимого поведения и помогают предотвращать конфликты ещё до их обострения, особенно в школе, транспорте и местах массового пребывания людей.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Нетерпимость к насилию и буллингу укрепляет безопасную среду: молчаливое одобрение нарушений делает их привычными, а своевременная реакция помогает остановить вред.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семья, школа и общественное мнение, которые формируют уважение к закону, труду других людей и ответственности за собственные поступки.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Солидарность выражается в помощи тем, кто оказался в беде, в волонтёрстве и в готовности сообщать о нарушениях, не перекладывая ответственность на 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 обязанности участников безопасности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безопасность держится на согласованных действиях трёх уровней.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выполняет свою функцию: без личной дисциплины, общественного контроля и государственной защиты система становится уязвимой.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курса ОБЗР и норм общественной безопасности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риска для подростков и семьи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угрозы чаще требуют профилактики в подростковой среде и где особенно важны регулярные разъяснения, тренировки и контроль.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Наибольшего внимания обычно требуют цифровая среда и дорожная безопасность, но профилактика должна охватывать все группы рисков одновременно.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презентации; при наличии следует заменить локальной статистикой школы, района или региона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15350"/>
            <a:ext cx="221100" cy="221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37460"/>
            <a:ext cx="221100" cy="17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 гарант прав и порядка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нормы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обязательные правила, которые защищают права граждан и задают понятные границы допустимого поведения в обществе.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социальной защиты, школы и другие учреждения помогают людям получить поддержку, сведения и защиту в сложных жизненных обстоятельствах.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защита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здравоохранения оказывает экстренную и плановую помощь, снижая последствия травм, аварий и других опасных событий.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Правопорядок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и другие органы обеспечивают исполнение закона, предотвращают нарушения и реагируют на угрозы общественной безопасности.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ЧС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и службы спасения организуют эвакуацию, поиск, спасательные работы и информирование населения в чрезвычайных ситуациях.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семья и воспитание как основа профилактики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 формируют у подростка привычку действовать по правилам, понимать последствия поступков и уважать общие нормы. Именно здесь закрепляется правовая культура и готовность к безопасному поведению.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ОБЗР, классные часы, эвакуационные тренировки и совместная работа с родителями переводят знания в практику. Чем регулярнее такие занятия, тем увереннее ученик действует в реальной 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личной, общественной и государственной безопасности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влияет на другие: дисциплина человека снижает риски для окружающих, а устойчивые институты усиливают безопасность всех.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дает согласованность уровней: личная ответственность поддерживает общественный порядок, а государственные механизмы закрепляют результат.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темы ОБЗР; условная шкала для сравнения уровней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основа взаимной ответственности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гарантии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составляют права человека, свободы и обязанность соблюдать закон. Именно они задают границы допустимого поведения и защищают интересы личности и 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 правила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Административное, уголовное и отраслевое право, а также правила безопасности регулируют поведение в быту, на дороге, на работе и в цифровой среде.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нарушение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несоблюдение требований наступают юридические последствия: от предупреждения и штрафа до более строгих мер, если действия причинили вред или создали угрозу.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возникновении угрозы
</a:t>
            </a:r>
            <a:endParaRPr lang="en-US" sz="262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безопасного поведения в школе и вне 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 основным типам угроз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 и общие правила безопасности.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профилактики применяются к разным угрозам и кто несет основную ответственность за их выполнение.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эффективна только тогда, когда меры распределены между человеком, семьей, школой и службами реагирования.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Солидарность и доверие как ресурс безопасности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помогает быстрее передать важную информацию и избежать хаоса. Когда люди верят друг другу и взрослым, они раньше замечают угрозу и спокойнее действуют по инструкции.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Солидарность проявляется в повседневных поступках: поддержке одноклассников, уважении к старшим и младшим, участии в полезных инициативах. Это снижает вероятность конфликтов и изоляции.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коллектива такие отношения создают более спокойную атмосферу. В ней легче просить о помощи, соблюдать правила и действовать сообща в сложной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профилактических мер в реальной среде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динамику особенно влияют регулярные тренировки, понятные инструкции и обсуждение типичных ошибок поведения в школе и дома.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инцидентов и рост готовности к действиям подтверждают, что профилактика дает измеримый практический результат.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показатели для учебной визуализации на основе практики профилактической работы в школе.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подросток сталкивается с ложными сообщениями, мошенничеством и кибербуллингом. Поэтому важно защищать персональные данные, проверять ссылки и не публиковать чужую личную информацию.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осторожность — это не только личная привычка, но и элемент общей безопасности. Когда травля осуждается, а правила соблюдаются, снижается вред для всего школьного сообщества.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 как часть общей безопасности
</a:t>
            </a:r>
            <a:endParaRPr lang="en-US" sz="29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свободы и безопасности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становится реальной, когда человек умеет пользоваться ею без нарушения закона и прав других людей. Без ответственности она быстро превращается в источник риска.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допустимы только тогда, когда они законны, необходимы и соразмерны угрозе. Такой подход защищает людей, не разрушая их самостоятельность и достоинство.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общества важен баланс: личные интересы не должны отменять общественный порядок, а государственные гарантии должны создавать условия, в которых свобода остается устойчивой.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зрелой системы безопасности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 каким признакам можно судить о реальной эффективности профилактики, обучения и взаимодействия участников безопасности.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система безопасности видна не по лозунгам, а по снижению инцидентов, росту знаний и готовности людей своевременно обращаться за помощью.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оценки профилактической работы в образовательной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совместной ответственности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возникает там, где человек действует осознанно, общество поддерживает нормы, а государство обеспечивает правовую и организационную защиту. Только вместе эти уровни дают устойчивый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2026-05-21T06:09:31Z</dcterms:created>
  <dcterms:modified xsi:type="dcterms:W3CDTF">2026-05-21T06:09:31Z</dcterms:modified>
</cp:coreProperties>
</file>