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органические вещества, аминокислоты, белки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органических молекул и их ключевая роль в жизни и здоровье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важная роль органических веществ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являются базой живых организмов, обеспечивая рост, обмен веществ и передачу наследственности. Особое значение имеют аминокислоты и белки, формирующие структуру и функции клеток.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вещества: основные классы и значение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включают соединения с углеродом, кроме простых, таких как углекислый газ и карбонаты, и служат основой биологических процессов.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энергию и служат строительным материалом для клеток, участвуя в метаболизме и хранении энергии.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нуклеиновые кислоты участвуют в структурной и функциональной организации клетки, обеспечивая синтез, регуляцию и передачу информации.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выполняют функцию энергонакопления, участвуют в формировании мембран клеток и обеспечивают теплоизоляцию.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белки отличаются от других органических веществ?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обладают сложной трехмерной структурой, которую формируют последовательности аминокислот, в отличие от более простых углеводов и липидов.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обладают универсальностью функций – от структурных элементов до ферментов, транспортных и регуляторных молекул.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состоят из различных аминокислот, образующих полипептидные цепи с уникальными функциями и большой молекулярной массой.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об органических веществах
</a:t>
            </a:r>
            <a:endParaRPr lang="en-US" sz="264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органических соединений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химия описывает более 20 миллионов органических соединений, обнаруженных в природе и синтезированных искусственно, отражая огромное разнообразие молекулярных структур.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белков в 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составляют свыше половины сухой массы клетки, подчеркнув их значимость для структурной целостности и функционирования организма.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сегодняшний день признано около 500 структурно различных аминокислот, из которых лишь 20 используются для построения белков у всех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Аминокислоты: строение и химические свойства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состоят из аминогруппы, карбоксильной группы и уникального бокового радикала, определяющего их физико-химические свойства.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 NH2–CHR–COOH обуславливает возможность образования пептидных связей, что критично для синтеза белков и биологической активности.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аминокислот и их роль в белках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альфа-аминокислоты с аминогруппой и карбоксильной группой на одном углероде участвуют в построении белков, обеспечивая полимеризацию.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уникальная конфигурация аминокислот влияет на свойства и функции образованных белков, обеспечивая биологическую вариативность.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 химия аминокислот позволяют формировать длинные полипептидные цепи, создавая разнообразные белковые структуры.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Протеиногенные аминокислоты: пять главных особенностей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количество в белках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примерно 500 известных аминокислот лишь 20 являются протеиногенными и включаются в состав белков всех живых организмов, что подчеркивает их универсальность в биохимии.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универсальность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протеиногенная аминокислота имеет уникальный боковой радикал, определяющий свойства белка и обеспечивающий общность биохимических процессов во всех клетках.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белкового содержания в продуктах питания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содержание белка в различных продуктах и рекомендуемые нормы для подростков, подчёркивая значимость разнообразного рациона.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источников белка обеспечивает полноценный аминокислотный состав и удовлетворяет суточную норму для роста.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пищевой ценности продуктов питания, 2024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и заменимые аминокислоты: ключевые различия
</a:t>
            </a:r>
            <a:endParaRPr lang="en-US" sz="2922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20 необходимых аминокислот 9 считаются незаменимыми, поскольку организм не способен синтезировать их самостоятельно и они должны поступать с пищей.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заменимыми и незаменимыми аминокислотами влияет на качество белка и общее состояние здоровья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Заменимые аминокислоты, такие как глицин, аланин, серин и аспарагин, синтезируются организмом и также необходимы для нормального функционирования.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 включают лейцин, изолейцин, метионин, лизин, фенилаланин, треонин, триптофан, валин и гистидин, важные для синтеза белков.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незаменимых аминокислот для организма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незаменимых аминокислот в пище негативно сказывается на росте и развитии, ослабляет иммунитет и нарушает обмен веществ, вызывая общую слабость и утомляемость.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правильный баланс таких аминокислот для подростков, спортсменов и людей в период восстановления после заболеваний, поскольку они участвуют в регенерации тканей и поддержании жизненных функций.
</a:t>
            </a:r>
            <a:endParaRPr lang="en-US" sz="12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связь: химическая природа и роль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пептидная связь формируется между аминогруппой одной аминокислоты и карбоксильной группой другой с выделением воды. Это ковалентное соединение обеспечивает прочное соединение мономеров в полипептид.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благодаря пептидным связям образуется основа белковой молекулы — полипептидная цепь, формирующая первичную структуру и определяющая дальнейшую пространственную организацию белка.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белка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это цепочка аминокислот, связанных пептидными связями, задающая уникальный порядок аминокислот в белке. Этот порядок определяет последующее свёртывание и функции белка.
</a:t>
            </a:r>
            <a:endParaRPr lang="en-US" sz="1134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аминокислот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включает α-спирали и β-слойки, сформированные водородными связями. Третичная — пространственное расположение всей цепи, а четвертичная — ассоциация нескольких полипептидов в функциональные комплексы.
</a:t>
            </a:r>
            <a:endParaRPr lang="en-US" sz="93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Вторичная, третичная и четвертичная структуры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100 000 уникальных белков обеспечивают разнообразие функций и участвуют в жизненных процессах человека, что подчёркивает их фундаментальное значение в биологии.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различных видов белков присутствуют в клетках человека, отражая удивительное биологическое разнообразие и функциональную сложность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биохимические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белков: биологическое многообразие
</a:t>
            </a:r>
            <a:endParaRPr lang="en-US" sz="2819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Белки-ферменты ускоряют биохимические реакции, обеспечивая жизнедеятельность клеток. Например, амилаза помогает расщеплять крахмал в пищеварении, улучшая усвоение питательных веществ.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инсулин регулирует уровень сахара в крови, контролируя обмен веществ и поддерживая гомеостаз, что влияет на энергетический баланс организма.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такие как коллаген и кератин, создают каркас тканей организма — кожи, волос и соединительной ткани, придавая им прочность и устойчивость к повреждениям.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от легких к клеткам тела, обеспечивая их энергией. Такая транспортная функция критически важна для поддержки метаболизма.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белков: причины и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происходит при действии высоких температур, кислой или щелочной среды, а также растворителей, что нарушает третичную и четвертичную структуры белков.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белок теряет свою биологическую активность, но первичная структура остается, например, свертывание яичного белка при варке — классический пример потерии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 и их жизненно важные функции
</a:t>
            </a:r>
            <a:endParaRPr lang="en-US" sz="2681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переносчик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связывает кислород в лёгких и доставляет его к тканям, обеспечивая дыхание клеток. Это жизненно важный белок, поддерживающий энергетический обмен.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— основа соединительной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придаёт прочность коже, связкам и костям, поддерживая структурную целостность организма и способствуя его восстановлению после травм.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— регулятор глюкозы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глюкозы в крови, способствуя её усвоению клетками. Его дисфункция вызывает заболевания, например, сахарный диабет.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заболевания: роль структуры и наследования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генах, кодирующих белки, приводят к изменению структуры белка и нарушению его функции, что вызывает наследственные патологии, например, серповидноклеточную анемию.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муковисцидозе дефектный белок CFTR нарушает транспорт ионов, что ведет к накоплению вязкой слизи и поражению дыхательных путей и других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дефекты белков могут нарушить клеточные процессы, ослабить иммунитет и спровоцировать развитие разнообразных заболеваний с хроническим течением.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белков в разных сферах человеческой деятельности
</a:t>
            </a:r>
            <a:endParaRPr lang="en-US" sz="2303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такие как инсулин и эритропоэтин, используются для лечения диабета и анемии, улучшая качество жизни пациентов и расширяя терапевтические возможности.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Протеиновые добавки помогают спортсменам восстанавливаться после тренировок, способствуют росту мышц и поддержанию оптимального здоровья и выносливости.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на основе белков применяются при производстве сыра и выпечки, улучшают текстуру и срок хранения продуктов, а желатин используется как желирующий агент.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белки создаются для исследований и терапии, включая создание генетически модифицированных организмов с улучшенными свойствами.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изучения аминокислот и белков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 белки являются краеугольными камнями биологических систем, задействованы во всех жизненных процессах и открывают новые горизонты в медицине и биотехнологиях.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2026-05-10T04:24:00Z</dcterms:created>
  <dcterms:modified xsi:type="dcterms:W3CDTF">2026-05-10T04:24:00Z</dcterms:modified>
</cp:coreProperties>
</file>