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jpeg"/><Relationship Id="rId12" Type="http://schemas.openxmlformats.org/officeDocument/2006/relationships/image" Target="../media/image-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Lektion 11: «Wo drückt der Schuh?»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спросить о проблеме вежливо и по-немецки?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Идиома, которая делает речь естественной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«Wo drückt der Schuh?» буквально связано с тесной обувью, а по смыслу спрашивает: «В чём дело?» или «Что случилось?». Для 7 класса это удобный пример живой разговорной немецкой речи.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это вежливый способ узнать настоящую причину плохого настроения, конфликта или затруднения.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Буквальный и переносный смысл выражения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Буквально фраза описывает обувь, которая жмёт, давит и причиняет неприятное ощущение при ходьбе.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Переносно она обозначает скрытую трудность, тревогу или неудобство, о которых человек не говорит прямо.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 это выражение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после урока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замечает, что ученик молчит и выглядит расстроенным. Вместо прямого давления он спокойно спрашивает: «Wo drückt der Schuh?». Такой вопрос помогает начать разговор без упрёка и даёт собеседнику возможность объяснить свою трудность.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Беседа с одноклассником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 видит, что товарищ не участвует в обсуждении и всё время вздыхает. Он осторожно интересуется, что случилось. В такой ситуации выражение звучит мягко и показывает внимание, а не любопытство или критику.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ситуация дома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приходит домой в плохом настроении и почти не отвечает на вопросы. Родители могут спросить: «Wo drückt der Schuh?». Это уместно, когда нужен спокойный разговор о переживаниях, усталости или школьной проблеме.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532150"/>
            <a:ext cx="4417500" cy="15006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лексика по теме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говорить о дискомфорте, проблеме и поиске решения.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объединяет физический дискомфорт и разговор о трудностях, поэтому легко связывается с идиомой.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и учебный материал по теме урока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3387226"/>
            <a:ext cx="493200" cy="394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17607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23289" y="3387226"/>
            <a:ext cx="493200" cy="3945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3289" y="1788155"/>
            <a:ext cx="493200" cy="438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вопрос «Wo drückt der Schuh?»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варианты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смыслу рядом стоят вопросы Wo genau drückt es?, Was ist los? и Gibt es ein Problem? Они помогают уточнить ситуацию разными оттенками.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Мягкое начало разговора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звучит дружелюбно и не обвиняет собеседника. Он помогает аккуратно перейти к обсуждению трудности.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для общения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уместно в разговоре с друзьями, одноклассниками, родителями или учителем, если нужен спокойный и уважительный тон.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короткий разговорный вопрос с wo и глаголом drücken в настоящем времени. Фраза легко запоминается и часто звучит естественно.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неудобства к решению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развития ситуации в школьном разговоре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отвечают на этот вопрос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обычно начинается коротко и прямо: человек называет не ботинки, а настоящую причину беспокойства. Это может быть урок, конфликт, усталость или страх перед контрольной.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проблема связана с учебой, говорят: Ich habe ein Problem in der Schule. Так собеседник сразу понимает, что речь идёт о школьной трудности.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причина ясна только частично, удобно уточнить тему: Es geht um die Hausaufgaben. Такая фраза помогает перейти от намёка к конкретному разговору.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ответе часто выражают и непонимание: Ich verstehe die Matheaufgabe nicht. Это честный и полезный способ попросить о поддержке.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какими темами подростки чаще всего связывают проблемы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подростки говорят о том, что затрагивает их каждый день: учёбу, общение и нагрузку после уроков.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обязанности и отношения со сверстниками оказываются самыми заметными темами для такого разговора.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для презентации, без статистического исследования
</a:t>
            </a:r>
            <a:endParaRPr lang="en-US" sz="96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 школьной жизни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получил неприятную оценку и не хочет обсуждать причину. Он отводит взгляд и отвечает односложно, поэтому одноклассник осторожно спрашивает: «Wo drückt der Schuh?».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Плохая оценка и молчание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ответ может прозвучать: «Ich habe Angst vor der nächsten Arbeit». Тогда разговор становится спокойнее. Фраза помогает перейти от замкнутости к поддержке и совместному решению.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поддержка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звучание и тон разговора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«Wo drückt der Schuh?» звучит мягко и по-дружески: оно не обвиняет собеседника, а осторожно подталкивает его рассказать о причине плохого настроения или затруднения.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решает многое: один и тот же вопрос может звучать как искренний интерес, так и как попытка надавить — всё зависит от контекста и отношений между людьми.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спокойной беседе этот вопрос воспринимается как проявление заботы. В напряжённой ситуации он помогает выяснить скрытую проблему, не переходя к резким словам.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2699" y="1931425"/>
            <a:ext cx="4406302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похожих выражений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 меняется оттенок смысла в зависимости от фразы и ситуации.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«Wo drückt der Schuh?» звучит наиболее деликатно и образно. Более прямые варианты чаще подходят для уточнения состояния, а не для мягкого начала разговора.
</a:t>
            </a:r>
            <a:endParaRPr lang="en-US" sz="1447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11, сопоставление разговорных фраз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картинка с тесной обувью делает переносный смысл понятным и запоминающимся для школьников.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бытовой образ помогает быстро связать фразу с идеей неудобства и проблемы.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формулировка на основе содержания урока
</a:t>
            </a:r>
            <a:endParaRPr lang="en-US" sz="1242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каких ситуациях выражение встречается чаще всего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особенно удобно там, где человек не хочет говорить о проблеме прямо и ждёт бережного вопроса.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приходится на повседневное неофициальное общение. Это подтверждает, что идиома естественна прежде всего в живом разговоре.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распределение по материалам урока 11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значение выражения по контексту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чтения ситуации по материалам урока 11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581297"/>
            <a:ext cx="4212000" cy="22006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Dann üben wir zusammen. Здесь ответ быстро ведёт к поддержке и конкретному решению: вместе повторить тему, потренироваться и снять напряжение перед контрольной.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 с выражением
</a:t>
            </a:r>
            <a:endParaRPr lang="en-US" sz="2500" dirty="0"/>
          </a:p>
        </p:txBody>
      </p:sp>
      <p:sp>
        <p:nvSpPr>
          <p:cNvPr id="11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Wo drückt der Schuh? — Ich mache mir Sorgen wegen der Mathearbeit. Вопрос помогает не давить на собеседника, а аккуратно начать разговор о тревоге и трудности.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понимании и переводе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24400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стоит воспринимать фразу только буквально: речь идёт не о самой обуви, а о скрытой проблеме, неудобстве или переживании человека.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4400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учитывать ситуацию: в дружеском разговоре фраза звучит особенно мягко, а в напряжённой беседе может служить осторожным способом прояснить причину конфликта.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7905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переводить её слишком резко. В большинстве ситуаций выражение звучит не как упрёк, а как вежливый интерес к тому, что беспокоит собеседника.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7905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перевести правильно, нужно смотреть на контекст целиком: настроение, реплики до и после вопроса и то, говорит ли человек о действительной трудности.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181348"/>
            <a:ext cx="4417500" cy="22022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для ответа на вопрос о проблеме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формулы помогают коротко и точно назвать причину беспокойства в школьном разговоре.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ответ может быть очень конкретным: он называет чувство, трудность или причину. Это делает разговор ясным и помогает быстрее найти решение.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11, примеры ответов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понимания темы урока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показывает, какие части темы уже понятны, а какие ещё стоит повторить на примерах из диалогов.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усваивается переносный смысл. Чаще всего дополнительная тренировка нужна там, где важно уловить тон и подобрать ответ по ситуации.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самооценка по итогам урока 11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урока: как мягко спросить о трудности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«Wo drückt der Schuh?» помогает вежливо и естественно спросить о настоящей проблеме, а не о ботинке. Если узнавать её по контексту и правильно отвечать, разговор становится проще и доброжелательнее.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2026-05-25T02:14:45Z</dcterms:created>
  <dcterms:modified xsi:type="dcterms:W3CDTF">2026-05-25T02:14:45Z</dcterms:modified>
</cp:coreProperties>
</file>